
<file path=[Content_Types].xml><?xml version="1.0" encoding="utf-8"?>
<Types xmlns="http://schemas.openxmlformats.org/package/2006/content-types">
  <Override PartName="/ppt/slideLayouts/slideLayout39.xml" ContentType="application/vnd.openxmlformats-officedocument.presentationml.slideLayout+xml"/>
  <Override PartName="/ppt/slideLayouts/slideLayout57.xml" ContentType="application/vnd.openxmlformats-officedocument.presentationml.slideLayout+xml"/>
  <Override PartName="/ppt/slideLayouts/slideLayout86.xml" ContentType="application/vnd.openxmlformats-officedocument.presentationml.slideLayout+xml"/>
  <Override PartName="/ppt/notesSlides/notesSlide2.xml" ContentType="application/vnd.openxmlformats-officedocument.presentationml.notesSlide+xml"/>
  <Override PartName="/ppt/slides/slide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46.xml" ContentType="application/vnd.openxmlformats-officedocument.presentationml.slideLayout+xml"/>
  <Override PartName="/ppt/slideLayouts/slideLayout64.xml" ContentType="application/vnd.openxmlformats-officedocument.presentationml.slideLayout+xml"/>
  <Override PartName="/ppt/slideLayouts/slideLayout75.xml" ContentType="application/vnd.openxmlformats-officedocument.presentationml.slideLayout+xml"/>
  <Override PartName="/ppt/slideLayouts/slideLayout93.xml" ContentType="application/vnd.openxmlformats-officedocument.presentationml.slideLayout+xml"/>
  <Override PartName="/ppt/slideLayouts/slideLayout117.xml" ContentType="application/vnd.openxmlformats-officedocument.presentationml.slideLayout+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53.xml" ContentType="application/vnd.openxmlformats-officedocument.presentationml.slideLayout+xml"/>
  <Override PartName="/ppt/slideLayouts/slideLayout82.xml" ContentType="application/vnd.openxmlformats-officedocument.presentationml.slideLayout+xml"/>
  <Override PartName="/ppt/slideLayouts/slideLayout106.xml" ContentType="application/vnd.openxmlformats-officedocument.presentationml.slideLayout+xml"/>
  <Default Extension="xml" ContentType="application/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42.xml" ContentType="application/vnd.openxmlformats-officedocument.presentationml.slideLayout+xml"/>
  <Override PartName="/ppt/slideLayouts/slideLayout60.xml" ContentType="application/vnd.openxmlformats-officedocument.presentationml.slideLayout+xml"/>
  <Override PartName="/ppt/slideLayouts/slideLayout71.xml" ContentType="application/vnd.openxmlformats-officedocument.presentationml.slideLayout+xml"/>
  <Override PartName="/ppt/slideLayouts/slideLayout113.xml" ContentType="application/vnd.openxmlformats-officedocument.presentationml.slideLayout+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102.xml" ContentType="application/vnd.openxmlformats-officedocument.presentationml.slideLayout+xml"/>
  <Override PartName="/ppt/notesSlides/notesSlide7.xml" ContentType="application/vnd.openxmlformats-officedocument.presentationml.notesSlide+xml"/>
  <Override PartName="/ppt/viewProps.xml" ContentType="application/vnd.openxmlformats-officedocument.presentationml.viewProps+xml"/>
  <Override PartName="/ppt/slideLayouts/slideLayout69.xml" ContentType="application/vnd.openxmlformats-officedocument.presentationml.slideLayout+xml"/>
  <Override PartName="/ppt/slideLayouts/slideLayout87.xml" ContentType="application/vnd.openxmlformats-officedocument.presentationml.slideLayout+xml"/>
  <Override PartName="/ppt/slideLayouts/slideLayout98.xml" ContentType="application/vnd.openxmlformats-officedocument.presentationml.slideLayout+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58.xml" ContentType="application/vnd.openxmlformats-officedocument.presentationml.slideLayout+xml"/>
  <Override PartName="/ppt/slideLayouts/slideLayout76.xml" ContentType="application/vnd.openxmlformats-officedocument.presentationml.slideLayout+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Layouts/slideLayout47.xml" ContentType="application/vnd.openxmlformats-officedocument.presentationml.slideLayout+xml"/>
  <Override PartName="/ppt/slideLayouts/slideLayout56.xml" ContentType="application/vnd.openxmlformats-officedocument.presentationml.slideLayout+xml"/>
  <Override PartName="/ppt/slideLayouts/slideLayout65.xml" ContentType="application/vnd.openxmlformats-officedocument.presentationml.slideLayout+xml"/>
  <Override PartName="/ppt/slideLayouts/slideLayout74.xml" ContentType="application/vnd.openxmlformats-officedocument.presentationml.slideLayout+xml"/>
  <Override PartName="/ppt/slideLayouts/slideLayout83.xml" ContentType="application/vnd.openxmlformats-officedocument.presentationml.slideLayout+xml"/>
  <Override PartName="/ppt/slideLayouts/slideLayout94.xml" ContentType="application/vnd.openxmlformats-officedocument.presentationml.slideLayout+xml"/>
  <Override PartName="/ppt/slideLayouts/slideLayout107.xml" ContentType="application/vnd.openxmlformats-officedocument.presentationml.slideLayout+xml"/>
  <Override PartName="/ppt/slideLayouts/slideLayout11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slideLayouts/slideLayout63.xml" ContentType="application/vnd.openxmlformats-officedocument.presentationml.slideLayout+xml"/>
  <Override PartName="/ppt/slideLayouts/slideLayout72.xml" ContentType="application/vnd.openxmlformats-officedocument.presentationml.slideLayout+xml"/>
  <Override PartName="/ppt/slideLayouts/slideLayout81.xml" ContentType="application/vnd.openxmlformats-officedocument.presentationml.slideLayout+xml"/>
  <Override PartName="/ppt/slideLayouts/slideLayout90.xml" ContentType="application/vnd.openxmlformats-officedocument.presentationml.slideLayout+xml"/>
  <Override PartName="/ppt/slideLayouts/slideLayout92.xml" ContentType="application/vnd.openxmlformats-officedocument.presentationml.slideLayout+xml"/>
  <Override PartName="/ppt/slideLayouts/slideLayout105.xml" ContentType="application/vnd.openxmlformats-officedocument.presentationml.slideLayout+xml"/>
  <Override PartName="/ppt/slideLayouts/slideLayout114.xml" ContentType="application/vnd.openxmlformats-officedocument.presentationml.slideLayout+xml"/>
  <Default Extension="jpeg" ContentType="image/jpeg"/>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ppt/slideLayouts/slideLayout103.xml" ContentType="application/vnd.openxmlformats-officedocument.presentationml.slideLayout+xml"/>
  <Override PartName="/ppt/slideLayouts/slideLayout112.xml" ContentType="application/vnd.openxmlformats-officedocument.presentationml.slideLayout+xml"/>
  <Override PartName="/docProps/app.xml" ContentType="application/vnd.openxmlformats-officedocument.extended-properties+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50.xml" ContentType="application/vnd.openxmlformats-officedocument.presentationml.slideLayout+xml"/>
  <Override PartName="/ppt/slideLayouts/slideLayout101.xml" ContentType="application/vnd.openxmlformats-officedocument.presentationml.slideLayout+xml"/>
  <Override PartName="/ppt/slideLayouts/slideLayout110.xml" ContentType="application/vnd.openxmlformats-officedocument.presentationml.slideLayout+xml"/>
  <Override PartName="/ppt/slideLayouts/slideLayout10.xml" ContentType="application/vnd.openxmlformats-officedocument.presentationml.slideLayout+xml"/>
  <Override PartName="/ppt/slideLayouts/slideLayout99.xml" ContentType="application/vnd.openxmlformats-officedocument.presentationml.slideLayout+xml"/>
  <Override PartName="/ppt/notesSlides/notesSlide6.xml" ContentType="application/vnd.openxmlformats-officedocument.presentationml.notesSlide+xml"/>
  <Override PartName="/ppt/slideLayouts/slideLayout59.xml" ContentType="application/vnd.openxmlformats-officedocument.presentationml.slideLayout+xml"/>
  <Override PartName="/ppt/slideLayouts/slideLayout68.xml" ContentType="application/vnd.openxmlformats-officedocument.presentationml.slideLayout+xml"/>
  <Override PartName="/ppt/slideLayouts/slideLayout79.xml" ContentType="application/vnd.openxmlformats-officedocument.presentationml.slideLayout+xml"/>
  <Override PartName="/ppt/slideLayouts/slideLayout88.xml" ContentType="application/vnd.openxmlformats-officedocument.presentationml.slideLayout+xml"/>
  <Override PartName="/ppt/slideLayouts/slideLayout97.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48.xml" ContentType="application/vnd.openxmlformats-officedocument.presentationml.slideLayout+xml"/>
  <Override PartName="/ppt/slideLayouts/slideLayout66.xml" ContentType="application/vnd.openxmlformats-officedocument.presentationml.slideLayout+xml"/>
  <Override PartName="/ppt/slideLayouts/slideLayout77.xml" ContentType="application/vnd.openxmlformats-officedocument.presentationml.slideLayout+xml"/>
  <Override PartName="/ppt/slideLayouts/slideLayout95.xml" ContentType="application/vnd.openxmlformats-officedocument.presentationml.slideLayout+xml"/>
  <Override PartName="/ppt/metadata" ContentType="application/binary"/>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slideLayouts/slideLayout55.xml" ContentType="application/vnd.openxmlformats-officedocument.presentationml.slideLayout+xml"/>
  <Override PartName="/ppt/slideLayouts/slideLayout84.xml" ContentType="application/vnd.openxmlformats-officedocument.presentationml.slideLayout+xml"/>
  <Override PartName="/ppt/slideLayouts/slideLayout108.xml" ContentType="application/vnd.openxmlformats-officedocument.presentationml.slideLayout+xml"/>
  <Override PartName="/ppt/slides/slide2.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44.xml" ContentType="application/vnd.openxmlformats-officedocument.presentationml.slideLayout+xml"/>
  <Override PartName="/ppt/slideLayouts/slideLayout62.xml" ContentType="application/vnd.openxmlformats-officedocument.presentationml.slideLayout+xml"/>
  <Override PartName="/ppt/slideLayouts/slideLayout73.xml" ContentType="application/vnd.openxmlformats-officedocument.presentationml.slideLayout+xml"/>
  <Override PartName="/ppt/slideLayouts/slideLayout91.xml" ContentType="application/vnd.openxmlformats-officedocument.presentationml.slideLayout+xml"/>
  <Override PartName="/ppt/slideLayouts/slideLayout115.xml" ContentType="application/vnd.openxmlformats-officedocument.presentationml.slideLayout+xml"/>
  <Default Extension="rels" ContentType="application/vnd.openxmlformats-package.relationships+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slideLayouts/slideLayout51.xml" ContentType="application/vnd.openxmlformats-officedocument.presentationml.slideLayout+xml"/>
  <Override PartName="/ppt/slideLayouts/slideLayout80.xml" ContentType="application/vnd.openxmlformats-officedocument.presentationml.slideLayout+xml"/>
  <Override PartName="/ppt/slideLayouts/slideLayout104.xml" ContentType="application/vnd.openxmlformats-officedocument.presentationml.slideLayout+xml"/>
  <Override PartName="/ppt/slideLayouts/slideLayout11.xml" ContentType="application/vnd.openxmlformats-officedocument.presentationml.slideLayout+xml"/>
  <Override PartName="/ppt/slideLayouts/slideLayout40.xml" ContentType="application/vnd.openxmlformats-officedocument.presentationml.slideLayout+xml"/>
  <Override PartName="/ppt/slideLayouts/slideLayout111.xml" ContentType="application/vnd.openxmlformats-officedocument.presentationml.slideLayout+xml"/>
  <Override PartName="/ppt/slideLayouts/slideLayout100.xml" ContentType="application/vnd.openxmlformats-officedocument.presentationml.slideLayout+xml"/>
  <Override PartName="/ppt/slideLayouts/slideLayout89.xml" ContentType="application/vnd.openxmlformats-officedocument.presentationml.slideLayout+xml"/>
  <Override PartName="/ppt/slides/slide7.xml" ContentType="application/vnd.openxmlformats-officedocument.presentationml.slide+xml"/>
  <Override PartName="/ppt/slideLayouts/slideLayout9.xml" ContentType="application/vnd.openxmlformats-officedocument.presentationml.slideLayout+xml"/>
  <Override PartName="/ppt/slideLayouts/slideLayout78.xml" ContentType="application/vnd.openxmlformats-officedocument.presentationml.slideLayout+xml"/>
  <Override PartName="/ppt/notesSlides/notesSlide5.xml" ContentType="application/vnd.openxmlformats-officedocument.presentationml.notesSlide+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slideLayouts/slideLayout67.xml" ContentType="application/vnd.openxmlformats-officedocument.presentationml.slideLayout+xml"/>
  <Override PartName="/ppt/slideLayouts/slideLayout85.xml" ContentType="application/vnd.openxmlformats-officedocument.presentationml.slideLayout+xml"/>
  <Override PartName="/ppt/slideLayouts/slideLayout96.xml" ContentType="application/vnd.openxmlformats-officedocument.presentationml.slideLayout+xml"/>
  <Override PartName="/ppt/slideLayouts/slideLayout109.xml" ContentType="application/vnd.openxmlformats-officedocument.presentationml.slideLayout+xml"/>
  <Override PartName="/ppt/notesSlides/notesSlide1.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Public Sans" charset="0"/>
      <p:regular r:id="rId10"/>
      <p:bold r:id="rId11"/>
      <p:italic r:id="rId12"/>
      <p:boldItalic r:id="rId13"/>
    </p:embeddedFont>
    <p:embeddedFont>
      <p:font typeface="EB Garamond" charset="0"/>
      <p:regular r:id="rId14"/>
      <p:bold r:id="rId15"/>
      <p:italic r:id="rId16"/>
      <p:boldItalic r:id="rId17"/>
    </p:embeddedFont>
    <p:embeddedFont>
      <p:font typeface="EB Garamond Medium" charset="0"/>
      <p:regular r:id="rId18"/>
      <p:bold r:id="rId19"/>
      <p:italic r:id="rId20"/>
      <p:boldItalic r:id="rId21"/>
    </p:embeddedFont>
    <p:embeddedFont>
      <p:font typeface="EB Garamond SemiBold" charset="0"/>
      <p:regular r:id="rId22"/>
      <p:bold r:id="rId23"/>
      <p:italic r:id="rId24"/>
      <p:boldItalic r:id="rId25"/>
    </p:embeddedFont>
    <p:embeddedFont>
      <p:font typeface="Calibri"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0" roundtripDataSignature="AMtx7miqyF+LDUuPGtczmEk9CVwKUKYhC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A4BF2BA-0B32-4039-8D23-6E65AF0657F0}">
  <a:tblStyle styleId="{5A4BF2BA-0B32-4039-8D23-6E65AF0657F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p:scale>
          <a:sx n="96" d="100"/>
          <a:sy n="96" d="100"/>
        </p:scale>
        <p:origin x="-636" y="18"/>
      </p:cViewPr>
      <p:guideLst>
        <p:guide orient="horz" pos="2395"/>
        <p:guide orient="horz" pos="1429"/>
        <p:guide orient="horz" pos="158"/>
        <p:guide orient="horz" pos="2787"/>
        <p:guide pos="2880"/>
        <p:guide pos="423"/>
        <p:guide pos="2001"/>
        <p:guide pos="3388"/>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 Type="http://schemas.openxmlformats.org/officeDocument/2006/relationships/slide" Target="slides/slide2.xml"/><Relationship Id="rId21" Type="http://schemas.openxmlformats.org/officeDocument/2006/relationships/font" Target="fonts/font1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0" Type="http://customschemas.google.com/relationships/presentationmetadata" Target="metadata"/></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png>
</file>

<file path=ppt/media/image36.jpeg>
</file>

<file path=ppt/media/image37.jpeg>
</file>

<file path=ppt/media/image38.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xmlns="" val="375853022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p2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p21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1"/>
        <p:cNvGrpSpPr/>
        <p:nvPr/>
      </p:nvGrpSpPr>
      <p:grpSpPr>
        <a:xfrm>
          <a:off x="0" y="0"/>
          <a:ext cx="0" cy="0"/>
          <a:chOff x="0" y="0"/>
          <a:chExt cx="0" cy="0"/>
        </a:xfrm>
      </p:grpSpPr>
      <p:sp>
        <p:nvSpPr>
          <p:cNvPr id="1862" name="Google Shape;1862;g2139e008f0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3" name="Google Shape;1863;g2139e008f02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7" name="Google Shape;1877;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3" name="Google Shape;1883;p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85"/>
        <p:cNvGrpSpPr/>
        <p:nvPr/>
      </p:nvGrpSpPr>
      <p:grpSpPr>
        <a:xfrm>
          <a:off x="0" y="0"/>
          <a:ext cx="0" cy="0"/>
          <a:chOff x="0" y="0"/>
          <a:chExt cx="0" cy="0"/>
        </a:xfrm>
      </p:grpSpPr>
      <p:pic>
        <p:nvPicPr>
          <p:cNvPr id="86" name="Google Shape;86;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7" name="Google Shape;87;p222"/>
          <p:cNvSpPr>
            <a:spLocks noGrp="1"/>
          </p:cNvSpPr>
          <p:nvPr>
            <p:ph type="pic" idx="2"/>
          </p:nvPr>
        </p:nvSpPr>
        <p:spPr>
          <a:xfrm>
            <a:off x="4983850" y="776920"/>
            <a:ext cx="4160150" cy="4050508"/>
          </a:xfrm>
          <a:prstGeom prst="rect">
            <a:avLst/>
          </a:prstGeom>
          <a:noFill/>
          <a:ln>
            <a:noFill/>
          </a:ln>
        </p:spPr>
      </p:sp>
      <p:sp>
        <p:nvSpPr>
          <p:cNvPr id="88" name="Google Shape;88;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 name="Google Shape;89;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 name="Google Shape;90;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91"/>
        <p:cNvGrpSpPr/>
        <p:nvPr/>
      </p:nvGrpSpPr>
      <p:grpSpPr>
        <a:xfrm>
          <a:off x="0" y="0"/>
          <a:ext cx="0" cy="0"/>
          <a:chOff x="0" y="0"/>
          <a:chExt cx="0" cy="0"/>
        </a:xfrm>
      </p:grpSpPr>
      <p:grpSp>
        <p:nvGrpSpPr>
          <p:cNvPr id="92" name="Google Shape;92;p223"/>
          <p:cNvGrpSpPr/>
          <p:nvPr/>
        </p:nvGrpSpPr>
        <p:grpSpPr>
          <a:xfrm>
            <a:off x="0" y="1"/>
            <a:ext cx="9143999" cy="5143499"/>
            <a:chOff x="0" y="1"/>
            <a:chExt cx="9144000" cy="5143500"/>
          </a:xfrm>
        </p:grpSpPr>
        <p:sp>
          <p:nvSpPr>
            <p:cNvPr id="93" name="Google Shape;93;p223"/>
            <p:cNvSpPr/>
            <p:nvPr/>
          </p:nvSpPr>
          <p:spPr>
            <a:xfrm>
              <a:off x="0" y="1"/>
              <a:ext cx="9144000" cy="5143500"/>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4" name="Google Shape;94;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95" name="Google Shape;95;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96" name="Google Shape;96;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7" name="Google Shape;97;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99"/>
        <p:cNvGrpSpPr/>
        <p:nvPr/>
      </p:nvGrpSpPr>
      <p:grpSpPr>
        <a:xfrm>
          <a:off x="0" y="0"/>
          <a:ext cx="0" cy="0"/>
          <a:chOff x="0" y="0"/>
          <a:chExt cx="0" cy="0"/>
        </a:xfrm>
      </p:grpSpPr>
      <p:sp>
        <p:nvSpPr>
          <p:cNvPr id="100" name="Google Shape;100;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1" name="Google Shape;101;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2" name="Google Shape;102;p224"/>
          <p:cNvSpPr>
            <a:spLocks noGrp="1"/>
          </p:cNvSpPr>
          <p:nvPr>
            <p:ph type="pic" idx="2"/>
          </p:nvPr>
        </p:nvSpPr>
        <p:spPr>
          <a:xfrm>
            <a:off x="4734046" y="638171"/>
            <a:ext cx="4417249" cy="4030832"/>
          </a:xfrm>
          <a:prstGeom prst="rect">
            <a:avLst/>
          </a:prstGeom>
          <a:noFill/>
          <a:ln>
            <a:noFill/>
          </a:ln>
        </p:spPr>
      </p:sp>
      <p:sp>
        <p:nvSpPr>
          <p:cNvPr id="103" name="Google Shape;103;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4" name="Google Shape;104;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5" name="Google Shape;105;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Google Shape;106;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107"/>
        <p:cNvGrpSpPr/>
        <p:nvPr/>
      </p:nvGrpSpPr>
      <p:grpSpPr>
        <a:xfrm>
          <a:off x="0" y="0"/>
          <a:ext cx="0" cy="0"/>
          <a:chOff x="0" y="0"/>
          <a:chExt cx="0" cy="0"/>
        </a:xfrm>
      </p:grpSpPr>
      <p:sp>
        <p:nvSpPr>
          <p:cNvPr id="108" name="Google Shape;108;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9" name="Google Shape;109;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0" name="Google Shape;110;p225"/>
          <p:cNvSpPr>
            <a:spLocks noGrp="1"/>
          </p:cNvSpPr>
          <p:nvPr>
            <p:ph type="pic" idx="2"/>
          </p:nvPr>
        </p:nvSpPr>
        <p:spPr>
          <a:xfrm>
            <a:off x="4734046" y="638171"/>
            <a:ext cx="4417249" cy="4030832"/>
          </a:xfrm>
          <a:prstGeom prst="rect">
            <a:avLst/>
          </a:prstGeom>
          <a:noFill/>
          <a:ln>
            <a:noFill/>
          </a:ln>
        </p:spPr>
      </p:sp>
      <p:sp>
        <p:nvSpPr>
          <p:cNvPr id="111" name="Google Shape;111;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2" name="Google Shape;112;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3" name="Google Shape;113;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4" name="Google Shape;114;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115"/>
        <p:cNvGrpSpPr/>
        <p:nvPr/>
      </p:nvGrpSpPr>
      <p:grpSpPr>
        <a:xfrm>
          <a:off x="0" y="0"/>
          <a:ext cx="0" cy="0"/>
          <a:chOff x="0" y="0"/>
          <a:chExt cx="0" cy="0"/>
        </a:xfrm>
      </p:grpSpPr>
      <p:sp>
        <p:nvSpPr>
          <p:cNvPr id="116" name="Google Shape;116;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17" name="Google Shape;117;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8" name="Google Shape;118;p226"/>
          <p:cNvSpPr>
            <a:spLocks noGrp="1"/>
          </p:cNvSpPr>
          <p:nvPr>
            <p:ph type="pic" idx="2"/>
          </p:nvPr>
        </p:nvSpPr>
        <p:spPr>
          <a:xfrm>
            <a:off x="4734046" y="638171"/>
            <a:ext cx="4417249" cy="4030832"/>
          </a:xfrm>
          <a:prstGeom prst="rect">
            <a:avLst/>
          </a:prstGeom>
          <a:noFill/>
          <a:ln>
            <a:noFill/>
          </a:ln>
        </p:spPr>
      </p:sp>
      <p:sp>
        <p:nvSpPr>
          <p:cNvPr id="119" name="Google Shape;119;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0" name="Google Shape;120;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1" name="Google Shape;121;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 name="Google Shape;122;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23"/>
        <p:cNvGrpSpPr/>
        <p:nvPr/>
      </p:nvGrpSpPr>
      <p:grpSpPr>
        <a:xfrm>
          <a:off x="0" y="0"/>
          <a:ext cx="0" cy="0"/>
          <a:chOff x="0" y="0"/>
          <a:chExt cx="0" cy="0"/>
        </a:xfrm>
      </p:grpSpPr>
      <p:pic>
        <p:nvPicPr>
          <p:cNvPr id="124" name="Google Shape;124;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5" name="Google Shape;125;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 name="Google Shape;126;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7" name="Google Shape;127;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28"/>
        <p:cNvGrpSpPr/>
        <p:nvPr/>
      </p:nvGrpSpPr>
      <p:grpSpPr>
        <a:xfrm>
          <a:off x="0" y="0"/>
          <a:ext cx="0" cy="0"/>
          <a:chOff x="0" y="0"/>
          <a:chExt cx="0" cy="0"/>
        </a:xfrm>
      </p:grpSpPr>
      <p:pic>
        <p:nvPicPr>
          <p:cNvPr id="129" name="Google Shape;129;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0" name="Google Shape;130;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1" name="Google Shape;131;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 name="Google Shape;132;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3" name="Google Shape;133;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4" name="Google Shape;134;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35" name="Google Shape;135;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36"/>
        <p:cNvGrpSpPr/>
        <p:nvPr/>
      </p:nvGrpSpPr>
      <p:grpSpPr>
        <a:xfrm>
          <a:off x="0" y="0"/>
          <a:ext cx="0" cy="0"/>
          <a:chOff x="0" y="0"/>
          <a:chExt cx="0" cy="0"/>
        </a:xfrm>
      </p:grpSpPr>
      <p:pic>
        <p:nvPicPr>
          <p:cNvPr id="137" name="Google Shape;137;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8" name="Google Shape;138;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 name="Google Shape;139;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0" name="Google Shape;140;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1" name="Google Shape;141;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42" name="Google Shape;142;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43" name="Google Shape;143;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44"/>
        <p:cNvGrpSpPr/>
        <p:nvPr/>
      </p:nvGrpSpPr>
      <p:grpSpPr>
        <a:xfrm>
          <a:off x="0" y="0"/>
          <a:ext cx="0" cy="0"/>
          <a:chOff x="0" y="0"/>
          <a:chExt cx="0" cy="0"/>
        </a:xfrm>
      </p:grpSpPr>
      <p:pic>
        <p:nvPicPr>
          <p:cNvPr id="145" name="Google Shape;145;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6" name="Google Shape;146;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 name="Google Shape;147;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8" name="Google Shape;148;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9" name="Google Shape;149;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0" name="Google Shape;150;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51" name="Google Shape;151;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52"/>
        <p:cNvGrpSpPr/>
        <p:nvPr/>
      </p:nvGrpSpPr>
      <p:grpSpPr>
        <a:xfrm>
          <a:off x="0" y="0"/>
          <a:ext cx="0" cy="0"/>
          <a:chOff x="0" y="0"/>
          <a:chExt cx="0" cy="0"/>
        </a:xfrm>
      </p:grpSpPr>
      <p:pic>
        <p:nvPicPr>
          <p:cNvPr id="153" name="Google Shape;153;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54" name="Google Shape;154;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5" name="Google Shape;155;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6" name="Google Shape;156;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57" name="Google Shape;157;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8" name="Google Shape;158;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59" name="Google Shape;159;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60"/>
        <p:cNvGrpSpPr/>
        <p:nvPr/>
      </p:nvGrpSpPr>
      <p:grpSpPr>
        <a:xfrm>
          <a:off x="0" y="0"/>
          <a:ext cx="0" cy="0"/>
          <a:chOff x="0" y="0"/>
          <a:chExt cx="0" cy="0"/>
        </a:xfrm>
      </p:grpSpPr>
      <p:pic>
        <p:nvPicPr>
          <p:cNvPr id="161" name="Google Shape;161;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62" name="Google Shape;162;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63" name="Google Shape;163;p232"/>
          <p:cNvSpPr>
            <a:spLocks noGrp="1"/>
          </p:cNvSpPr>
          <p:nvPr>
            <p:ph type="pic" idx="2"/>
          </p:nvPr>
        </p:nvSpPr>
        <p:spPr>
          <a:xfrm>
            <a:off x="0" y="667604"/>
            <a:ext cx="4201610" cy="3970337"/>
          </a:xfrm>
          <a:prstGeom prst="rect">
            <a:avLst/>
          </a:prstGeom>
          <a:noFill/>
          <a:ln>
            <a:noFill/>
          </a:ln>
        </p:spPr>
      </p:sp>
      <p:sp>
        <p:nvSpPr>
          <p:cNvPr id="164" name="Google Shape;164;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65" name="Google Shape;165;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66" name="Google Shape;166;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67"/>
        <p:cNvGrpSpPr/>
        <p:nvPr/>
      </p:nvGrpSpPr>
      <p:grpSpPr>
        <a:xfrm>
          <a:off x="0" y="0"/>
          <a:ext cx="0" cy="0"/>
          <a:chOff x="0" y="0"/>
          <a:chExt cx="0" cy="0"/>
        </a:xfrm>
      </p:grpSpPr>
      <p:pic>
        <p:nvPicPr>
          <p:cNvPr id="168" name="Google Shape;168;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69" name="Google Shape;169;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0" name="Google Shape;170;p233"/>
          <p:cNvSpPr>
            <a:spLocks noGrp="1"/>
          </p:cNvSpPr>
          <p:nvPr>
            <p:ph type="pic" idx="2"/>
          </p:nvPr>
        </p:nvSpPr>
        <p:spPr>
          <a:xfrm>
            <a:off x="0" y="667604"/>
            <a:ext cx="4201610" cy="3970337"/>
          </a:xfrm>
          <a:prstGeom prst="rect">
            <a:avLst/>
          </a:prstGeom>
          <a:noFill/>
          <a:ln>
            <a:noFill/>
          </a:ln>
        </p:spPr>
      </p:sp>
      <p:sp>
        <p:nvSpPr>
          <p:cNvPr id="171" name="Google Shape;171;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 name="Google Shape;172;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3" name="Google Shape;173;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74"/>
        <p:cNvGrpSpPr/>
        <p:nvPr/>
      </p:nvGrpSpPr>
      <p:grpSpPr>
        <a:xfrm>
          <a:off x="0" y="0"/>
          <a:ext cx="0" cy="0"/>
          <a:chOff x="0" y="0"/>
          <a:chExt cx="0" cy="0"/>
        </a:xfrm>
      </p:grpSpPr>
      <p:sp>
        <p:nvSpPr>
          <p:cNvPr id="175" name="Google Shape;175;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6" name="Google Shape;176;p23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4"/>
          <p:cNvSpPr>
            <a:spLocks noGrp="1"/>
          </p:cNvSpPr>
          <p:nvPr>
            <p:ph type="pic" idx="2"/>
          </p:nvPr>
        </p:nvSpPr>
        <p:spPr>
          <a:xfrm>
            <a:off x="1" y="0"/>
            <a:ext cx="4572000" cy="5143494"/>
          </a:xfrm>
          <a:prstGeom prst="rect">
            <a:avLst/>
          </a:prstGeom>
          <a:noFill/>
          <a:ln>
            <a:noFill/>
          </a:ln>
        </p:spPr>
      </p:sp>
      <p:sp>
        <p:nvSpPr>
          <p:cNvPr id="178" name="Google Shape;178;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9" name="Google Shape;179;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0" name="Google Shape;180;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1" name="Google Shape;181;p234"/>
          <p:cNvSpPr>
            <a:spLocks noGrp="1"/>
          </p:cNvSpPr>
          <p:nvPr>
            <p:ph type="pic" idx="3"/>
          </p:nvPr>
        </p:nvSpPr>
        <p:spPr>
          <a:xfrm>
            <a:off x="4408678" y="1539292"/>
            <a:ext cx="318677" cy="318677"/>
          </a:xfrm>
          <a:prstGeom prst="rect">
            <a:avLst/>
          </a:prstGeom>
          <a:noFill/>
          <a:ln>
            <a:noFill/>
          </a:ln>
        </p:spPr>
      </p:sp>
      <p:sp>
        <p:nvSpPr>
          <p:cNvPr id="182" name="Google Shape;182;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 name="Google Shape;183;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4" name="Google Shape;184;p234"/>
          <p:cNvSpPr>
            <a:spLocks noGrp="1"/>
          </p:cNvSpPr>
          <p:nvPr>
            <p:ph type="pic" idx="4"/>
          </p:nvPr>
        </p:nvSpPr>
        <p:spPr>
          <a:xfrm>
            <a:off x="4408678" y="3122801"/>
            <a:ext cx="318677" cy="318677"/>
          </a:xfrm>
          <a:prstGeom prst="rect">
            <a:avLst/>
          </a:prstGeom>
          <a:noFill/>
          <a:ln>
            <a:noFill/>
          </a:ln>
        </p:spPr>
      </p:sp>
      <p:sp>
        <p:nvSpPr>
          <p:cNvPr id="185" name="Google Shape;185;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86"/>
        <p:cNvGrpSpPr/>
        <p:nvPr/>
      </p:nvGrpSpPr>
      <p:grpSpPr>
        <a:xfrm>
          <a:off x="0" y="0"/>
          <a:ext cx="0" cy="0"/>
          <a:chOff x="0" y="0"/>
          <a:chExt cx="0" cy="0"/>
        </a:xfrm>
      </p:grpSpPr>
      <p:sp>
        <p:nvSpPr>
          <p:cNvPr id="187" name="Google Shape;187;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8" name="Google Shape;188;p23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5"/>
          <p:cNvSpPr>
            <a:spLocks noGrp="1"/>
          </p:cNvSpPr>
          <p:nvPr>
            <p:ph type="pic" idx="2"/>
          </p:nvPr>
        </p:nvSpPr>
        <p:spPr>
          <a:xfrm>
            <a:off x="1" y="0"/>
            <a:ext cx="4572000" cy="5143494"/>
          </a:xfrm>
          <a:prstGeom prst="rect">
            <a:avLst/>
          </a:prstGeom>
          <a:noFill/>
          <a:ln>
            <a:noFill/>
          </a:ln>
        </p:spPr>
      </p:sp>
      <p:sp>
        <p:nvSpPr>
          <p:cNvPr id="190" name="Google Shape;190;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2" name="Google Shape;192;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3" name="Google Shape;193;p235"/>
          <p:cNvSpPr>
            <a:spLocks noGrp="1"/>
          </p:cNvSpPr>
          <p:nvPr>
            <p:ph type="pic" idx="3"/>
          </p:nvPr>
        </p:nvSpPr>
        <p:spPr>
          <a:xfrm>
            <a:off x="4408678" y="1539292"/>
            <a:ext cx="318677" cy="318677"/>
          </a:xfrm>
          <a:prstGeom prst="rect">
            <a:avLst/>
          </a:prstGeom>
          <a:noFill/>
          <a:ln>
            <a:noFill/>
          </a:ln>
        </p:spPr>
      </p:sp>
      <p:sp>
        <p:nvSpPr>
          <p:cNvPr id="194" name="Google Shape;194;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5" name="Google Shape;195;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6" name="Google Shape;196;p235"/>
          <p:cNvSpPr>
            <a:spLocks noGrp="1"/>
          </p:cNvSpPr>
          <p:nvPr>
            <p:ph type="pic" idx="4"/>
          </p:nvPr>
        </p:nvSpPr>
        <p:spPr>
          <a:xfrm>
            <a:off x="4408678" y="3122801"/>
            <a:ext cx="318677" cy="318677"/>
          </a:xfrm>
          <a:prstGeom prst="rect">
            <a:avLst/>
          </a:prstGeom>
          <a:noFill/>
          <a:ln>
            <a:noFill/>
          </a:ln>
        </p:spPr>
      </p:sp>
      <p:sp>
        <p:nvSpPr>
          <p:cNvPr id="197" name="Google Shape;197;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98"/>
        <p:cNvGrpSpPr/>
        <p:nvPr/>
      </p:nvGrpSpPr>
      <p:grpSpPr>
        <a:xfrm>
          <a:off x="0" y="0"/>
          <a:ext cx="0" cy="0"/>
          <a:chOff x="0" y="0"/>
          <a:chExt cx="0" cy="0"/>
        </a:xfrm>
      </p:grpSpPr>
      <p:pic>
        <p:nvPicPr>
          <p:cNvPr id="199" name="Google Shape;199;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200" name="Google Shape;200;p236"/>
          <p:cNvGrpSpPr/>
          <p:nvPr/>
        </p:nvGrpSpPr>
        <p:grpSpPr>
          <a:xfrm>
            <a:off x="4107305" y="941707"/>
            <a:ext cx="284686" cy="3999388"/>
            <a:chOff x="4107305" y="941707"/>
            <a:chExt cx="284686" cy="3999388"/>
          </a:xfrm>
        </p:grpSpPr>
        <p:sp>
          <p:nvSpPr>
            <p:cNvPr id="201" name="Google Shape;201;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2" name="Google Shape;202;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3" name="Google Shape;203;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04" name="Google Shape;204;p236"/>
          <p:cNvSpPr>
            <a:spLocks noGrp="1"/>
          </p:cNvSpPr>
          <p:nvPr>
            <p:ph type="pic" idx="2"/>
          </p:nvPr>
        </p:nvSpPr>
        <p:spPr>
          <a:xfrm>
            <a:off x="219360" y="856040"/>
            <a:ext cx="3958630" cy="4287460"/>
          </a:xfrm>
          <a:prstGeom prst="rect">
            <a:avLst/>
          </a:prstGeom>
          <a:noFill/>
          <a:ln>
            <a:noFill/>
          </a:ln>
        </p:spPr>
      </p:sp>
      <p:sp>
        <p:nvSpPr>
          <p:cNvPr id="205" name="Google Shape;205;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6" name="Google Shape;206;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7" name="Google Shape;207;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208"/>
        <p:cNvGrpSpPr/>
        <p:nvPr/>
      </p:nvGrpSpPr>
      <p:grpSpPr>
        <a:xfrm>
          <a:off x="0" y="0"/>
          <a:ext cx="0" cy="0"/>
          <a:chOff x="0" y="0"/>
          <a:chExt cx="0" cy="0"/>
        </a:xfrm>
      </p:grpSpPr>
      <p:pic>
        <p:nvPicPr>
          <p:cNvPr id="209" name="Google Shape;209;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10" name="Google Shape;210;p237"/>
          <p:cNvSpPr>
            <a:spLocks noGrp="1"/>
          </p:cNvSpPr>
          <p:nvPr>
            <p:ph type="pic" idx="2"/>
          </p:nvPr>
        </p:nvSpPr>
        <p:spPr>
          <a:xfrm>
            <a:off x="4572000" y="0"/>
            <a:ext cx="4571990" cy="5143494"/>
          </a:xfrm>
          <a:prstGeom prst="rect">
            <a:avLst/>
          </a:prstGeom>
          <a:noFill/>
          <a:ln>
            <a:noFill/>
          </a:ln>
        </p:spPr>
      </p:sp>
      <p:sp>
        <p:nvSpPr>
          <p:cNvPr id="211" name="Google Shape;211;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2" name="Google Shape;212;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3" name="Google Shape;213;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4" name="Google Shape;214;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215"/>
        <p:cNvGrpSpPr/>
        <p:nvPr/>
      </p:nvGrpSpPr>
      <p:grpSpPr>
        <a:xfrm>
          <a:off x="0" y="0"/>
          <a:ext cx="0" cy="0"/>
          <a:chOff x="0" y="0"/>
          <a:chExt cx="0" cy="0"/>
        </a:xfrm>
      </p:grpSpPr>
      <p:pic>
        <p:nvPicPr>
          <p:cNvPr id="216" name="Google Shape;216;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17" name="Google Shape;217;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8" name="Google Shape;218;p238"/>
          <p:cNvSpPr>
            <a:spLocks noGrp="1"/>
          </p:cNvSpPr>
          <p:nvPr>
            <p:ph type="pic" idx="2"/>
          </p:nvPr>
        </p:nvSpPr>
        <p:spPr>
          <a:xfrm>
            <a:off x="219360" y="856040"/>
            <a:ext cx="3958630" cy="4287460"/>
          </a:xfrm>
          <a:prstGeom prst="rect">
            <a:avLst/>
          </a:prstGeom>
          <a:noFill/>
          <a:ln>
            <a:noFill/>
          </a:ln>
        </p:spPr>
      </p:sp>
      <p:sp>
        <p:nvSpPr>
          <p:cNvPr id="219" name="Google Shape;219;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0" name="Google Shape;220;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1" name="Google Shape;221;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22"/>
        <p:cNvGrpSpPr/>
        <p:nvPr/>
      </p:nvGrpSpPr>
      <p:grpSpPr>
        <a:xfrm>
          <a:off x="0" y="0"/>
          <a:ext cx="0" cy="0"/>
          <a:chOff x="0" y="0"/>
          <a:chExt cx="0" cy="0"/>
        </a:xfrm>
      </p:grpSpPr>
      <p:pic>
        <p:nvPicPr>
          <p:cNvPr id="223" name="Google Shape;223;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24" name="Google Shape;224;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5" name="Google Shape;225;p239"/>
          <p:cNvSpPr>
            <a:spLocks noGrp="1"/>
          </p:cNvSpPr>
          <p:nvPr>
            <p:ph type="pic" idx="2"/>
          </p:nvPr>
        </p:nvSpPr>
        <p:spPr>
          <a:xfrm>
            <a:off x="235670" y="0"/>
            <a:ext cx="3582186" cy="5143494"/>
          </a:xfrm>
          <a:prstGeom prst="rect">
            <a:avLst/>
          </a:prstGeom>
          <a:noFill/>
          <a:ln>
            <a:noFill/>
          </a:ln>
        </p:spPr>
      </p:sp>
      <p:sp>
        <p:nvSpPr>
          <p:cNvPr id="226" name="Google Shape;226;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7" name="Google Shape;227;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28"/>
        <p:cNvGrpSpPr/>
        <p:nvPr/>
      </p:nvGrpSpPr>
      <p:grpSpPr>
        <a:xfrm>
          <a:off x="0" y="0"/>
          <a:ext cx="0" cy="0"/>
          <a:chOff x="0" y="0"/>
          <a:chExt cx="0" cy="0"/>
        </a:xfrm>
      </p:grpSpPr>
      <p:sp>
        <p:nvSpPr>
          <p:cNvPr id="229" name="Google Shape;229;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0" name="Google Shape;230;p24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2" name="Google Shape;232;p240"/>
          <p:cNvSpPr>
            <a:spLocks noGrp="1"/>
          </p:cNvSpPr>
          <p:nvPr>
            <p:ph type="pic" idx="2"/>
          </p:nvPr>
        </p:nvSpPr>
        <p:spPr>
          <a:xfrm>
            <a:off x="-1" y="0"/>
            <a:ext cx="5312965" cy="5143494"/>
          </a:xfrm>
          <a:prstGeom prst="rect">
            <a:avLst/>
          </a:prstGeom>
          <a:noFill/>
          <a:ln>
            <a:noFill/>
          </a:ln>
        </p:spPr>
      </p:sp>
      <p:sp>
        <p:nvSpPr>
          <p:cNvPr id="233" name="Google Shape;233;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4" name="Google Shape;234;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35"/>
        <p:cNvGrpSpPr/>
        <p:nvPr/>
      </p:nvGrpSpPr>
      <p:grpSpPr>
        <a:xfrm>
          <a:off x="0" y="0"/>
          <a:ext cx="0" cy="0"/>
          <a:chOff x="0" y="0"/>
          <a:chExt cx="0" cy="0"/>
        </a:xfrm>
      </p:grpSpPr>
      <p:sp>
        <p:nvSpPr>
          <p:cNvPr id="236" name="Google Shape;236;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37" name="Google Shape;237;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38" name="Google Shape;238;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39" name="Google Shape;239;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40" name="Google Shape;240;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1" name="Google Shape;241;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2" name="Google Shape;242;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4075443"/>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253464"/>
              <a:chOff x="129115" y="1196929"/>
              <a:chExt cx="175260" cy="2253464"/>
            </a:xfrm>
          </p:grpSpPr>
          <p:cxnSp>
            <p:nvCxnSpPr>
              <p:cNvPr id="24" name="Google Shape;24;p216"/>
              <p:cNvCxnSpPr/>
              <p:nvPr/>
            </p:nvCxnSpPr>
            <p:spPr>
              <a:xfrm>
                <a:off x="216745" y="1402852"/>
                <a:ext cx="0" cy="2047541"/>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43"/>
        <p:cNvGrpSpPr/>
        <p:nvPr/>
      </p:nvGrpSpPr>
      <p:grpSpPr>
        <a:xfrm>
          <a:off x="0" y="0"/>
          <a:ext cx="0" cy="0"/>
          <a:chOff x="0" y="0"/>
          <a:chExt cx="0" cy="0"/>
        </a:xfrm>
      </p:grpSpPr>
      <p:grpSp>
        <p:nvGrpSpPr>
          <p:cNvPr id="244" name="Google Shape;244;p242"/>
          <p:cNvGrpSpPr/>
          <p:nvPr/>
        </p:nvGrpSpPr>
        <p:grpSpPr>
          <a:xfrm>
            <a:off x="2494464" y="494214"/>
            <a:ext cx="4155074" cy="4155073"/>
            <a:chOff x="2119794" y="-36836"/>
            <a:chExt cx="5217173" cy="5217173"/>
          </a:xfrm>
        </p:grpSpPr>
        <p:sp>
          <p:nvSpPr>
            <p:cNvPr id="245" name="Google Shape;245;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6" name="Google Shape;246;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47" name="Google Shape;247;p242"/>
            <p:cNvGrpSpPr/>
            <p:nvPr/>
          </p:nvGrpSpPr>
          <p:grpSpPr>
            <a:xfrm>
              <a:off x="2119794" y="-36836"/>
              <a:ext cx="5217173" cy="5217173"/>
              <a:chOff x="2334961" y="334711"/>
              <a:chExt cx="4626477" cy="4626477"/>
            </a:xfrm>
          </p:grpSpPr>
          <p:grpSp>
            <p:nvGrpSpPr>
              <p:cNvPr id="248" name="Google Shape;248;p242"/>
              <p:cNvGrpSpPr/>
              <p:nvPr/>
            </p:nvGrpSpPr>
            <p:grpSpPr>
              <a:xfrm>
                <a:off x="2334961" y="334711"/>
                <a:ext cx="4626477" cy="4626477"/>
                <a:chOff x="2334961" y="334711"/>
                <a:chExt cx="4626477" cy="4626477"/>
              </a:xfrm>
            </p:grpSpPr>
            <p:sp>
              <p:nvSpPr>
                <p:cNvPr id="249" name="Google Shape;249;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0" name="Google Shape;250;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1" name="Google Shape;251;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2" name="Google Shape;252;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3" name="Google Shape;253;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54" name="Google Shape;254;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55"/>
        <p:cNvGrpSpPr/>
        <p:nvPr/>
      </p:nvGrpSpPr>
      <p:grpSpPr>
        <a:xfrm>
          <a:off x="0" y="0"/>
          <a:ext cx="0" cy="0"/>
          <a:chOff x="0" y="0"/>
          <a:chExt cx="0" cy="0"/>
        </a:xfrm>
      </p:grpSpPr>
      <p:grpSp>
        <p:nvGrpSpPr>
          <p:cNvPr id="256" name="Google Shape;256;p243"/>
          <p:cNvGrpSpPr/>
          <p:nvPr/>
        </p:nvGrpSpPr>
        <p:grpSpPr>
          <a:xfrm>
            <a:off x="2494465" y="494214"/>
            <a:ext cx="4155072" cy="4155073"/>
            <a:chOff x="2119794" y="-36836"/>
            <a:chExt cx="5217173" cy="5217173"/>
          </a:xfrm>
        </p:grpSpPr>
        <p:sp>
          <p:nvSpPr>
            <p:cNvPr id="257" name="Google Shape;257;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8" name="Google Shape;258;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59" name="Google Shape;259;p243"/>
            <p:cNvGrpSpPr/>
            <p:nvPr/>
          </p:nvGrpSpPr>
          <p:grpSpPr>
            <a:xfrm>
              <a:off x="2119794" y="-36836"/>
              <a:ext cx="5217173" cy="5217173"/>
              <a:chOff x="2334961" y="334711"/>
              <a:chExt cx="4626477" cy="4626477"/>
            </a:xfrm>
          </p:grpSpPr>
          <p:grpSp>
            <p:nvGrpSpPr>
              <p:cNvPr id="260" name="Google Shape;260;p243"/>
              <p:cNvGrpSpPr/>
              <p:nvPr/>
            </p:nvGrpSpPr>
            <p:grpSpPr>
              <a:xfrm>
                <a:off x="2334961" y="334711"/>
                <a:ext cx="4626477" cy="4626477"/>
                <a:chOff x="2334961" y="334711"/>
                <a:chExt cx="4626477" cy="4626477"/>
              </a:xfrm>
            </p:grpSpPr>
            <p:sp>
              <p:nvSpPr>
                <p:cNvPr id="261" name="Google Shape;261;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2" name="Google Shape;262;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3" name="Google Shape;263;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4" name="Google Shape;264;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5" name="Google Shape;265;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6" name="Google Shape;266;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67"/>
        <p:cNvGrpSpPr/>
        <p:nvPr/>
      </p:nvGrpSpPr>
      <p:grpSpPr>
        <a:xfrm>
          <a:off x="0" y="0"/>
          <a:ext cx="0" cy="0"/>
          <a:chOff x="0" y="0"/>
          <a:chExt cx="0" cy="0"/>
        </a:xfrm>
      </p:grpSpPr>
      <p:pic>
        <p:nvPicPr>
          <p:cNvPr id="268" name="Google Shape;268;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69" name="Google Shape;269;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70"/>
        <p:cNvGrpSpPr/>
        <p:nvPr/>
      </p:nvGrpSpPr>
      <p:grpSpPr>
        <a:xfrm>
          <a:off x="0" y="0"/>
          <a:ext cx="0" cy="0"/>
          <a:chOff x="0" y="0"/>
          <a:chExt cx="0" cy="0"/>
        </a:xfrm>
      </p:grpSpPr>
      <p:pic>
        <p:nvPicPr>
          <p:cNvPr id="271" name="Google Shape;271;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72" name="Google Shape;272;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73"/>
        <p:cNvGrpSpPr/>
        <p:nvPr/>
      </p:nvGrpSpPr>
      <p:grpSpPr>
        <a:xfrm>
          <a:off x="0" y="0"/>
          <a:ext cx="0" cy="0"/>
          <a:chOff x="0" y="0"/>
          <a:chExt cx="0" cy="0"/>
        </a:xfrm>
      </p:grpSpPr>
      <p:pic>
        <p:nvPicPr>
          <p:cNvPr id="274" name="Google Shape;274;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75" name="Google Shape;275;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6" name="Google Shape;276;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77"/>
        <p:cNvGrpSpPr/>
        <p:nvPr/>
      </p:nvGrpSpPr>
      <p:grpSpPr>
        <a:xfrm>
          <a:off x="0" y="0"/>
          <a:ext cx="0" cy="0"/>
          <a:chOff x="0" y="0"/>
          <a:chExt cx="0" cy="0"/>
        </a:xfrm>
      </p:grpSpPr>
      <p:pic>
        <p:nvPicPr>
          <p:cNvPr id="278" name="Google Shape;278;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79" name="Google Shape;279;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0" name="Google Shape;280;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1" name="Google Shape;281;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82" name="Google Shape;282;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3" name="Google Shape;283;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4" name="Google Shape;284;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85" name="Google Shape;285;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6" name="Google Shape;286;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7" name="Google Shape;287;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8" name="Google Shape;288;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89"/>
        <p:cNvGrpSpPr/>
        <p:nvPr/>
      </p:nvGrpSpPr>
      <p:grpSpPr>
        <a:xfrm>
          <a:off x="0" y="0"/>
          <a:ext cx="0" cy="0"/>
          <a:chOff x="0" y="0"/>
          <a:chExt cx="0" cy="0"/>
        </a:xfrm>
      </p:grpSpPr>
      <p:pic>
        <p:nvPicPr>
          <p:cNvPr id="290" name="Google Shape;290;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91" name="Google Shape;291;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2" name="Google Shape;292;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3" name="Google Shape;293;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94" name="Google Shape;294;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5" name="Google Shape;295;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6" name="Google Shape;296;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97" name="Google Shape;297;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8" name="Google Shape;298;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0" name="Google Shape;300;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301"/>
        <p:cNvGrpSpPr/>
        <p:nvPr/>
      </p:nvGrpSpPr>
      <p:grpSpPr>
        <a:xfrm>
          <a:off x="0" y="0"/>
          <a:ext cx="0" cy="0"/>
          <a:chOff x="0" y="0"/>
          <a:chExt cx="0" cy="0"/>
        </a:xfrm>
      </p:grpSpPr>
      <p:pic>
        <p:nvPicPr>
          <p:cNvPr id="302" name="Google Shape;302;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303" name="Google Shape;303;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304" name="Google Shape;304;p249"/>
          <p:cNvGrpSpPr/>
          <p:nvPr/>
        </p:nvGrpSpPr>
        <p:grpSpPr>
          <a:xfrm>
            <a:off x="2257341" y="1861278"/>
            <a:ext cx="560368" cy="825149"/>
            <a:chOff x="2257341" y="1871217"/>
            <a:chExt cx="560368" cy="825149"/>
          </a:xfrm>
        </p:grpSpPr>
        <p:sp>
          <p:nvSpPr>
            <p:cNvPr id="305" name="Google Shape;305;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06" name="Google Shape;306;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07" name="Google Shape;307;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08" name="Google Shape;308;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309" name="Google Shape;309;p249"/>
          <p:cNvGrpSpPr/>
          <p:nvPr/>
        </p:nvGrpSpPr>
        <p:grpSpPr>
          <a:xfrm>
            <a:off x="6326292" y="1861278"/>
            <a:ext cx="560368" cy="825149"/>
            <a:chOff x="6326292" y="1871217"/>
            <a:chExt cx="560368" cy="825149"/>
          </a:xfrm>
        </p:grpSpPr>
        <p:sp>
          <p:nvSpPr>
            <p:cNvPr id="310" name="Google Shape;310;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11" name="Google Shape;311;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12" name="Google Shape;312;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13" name="Google Shape;313;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14" name="Google Shape;314;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5" name="Google Shape;315;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6" name="Google Shape;316;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7" name="Google Shape;317;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8" name="Google Shape;318;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9" name="Google Shape;319;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20"/>
        <p:cNvGrpSpPr/>
        <p:nvPr/>
      </p:nvGrpSpPr>
      <p:grpSpPr>
        <a:xfrm>
          <a:off x="0" y="0"/>
          <a:ext cx="0" cy="0"/>
          <a:chOff x="0" y="0"/>
          <a:chExt cx="0" cy="0"/>
        </a:xfrm>
      </p:grpSpPr>
      <p:pic>
        <p:nvPicPr>
          <p:cNvPr id="321" name="Google Shape;321;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22" name="Google Shape;322;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3" name="Google Shape;323;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24" name="Google Shape;324;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25" name="Google Shape;325;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6" name="Google Shape;326;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7" name="Google Shape;327;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28" name="Google Shape;328;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29" name="Google Shape;329;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0" name="Google Shape;330;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31" name="Google Shape;331;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32" name="Google Shape;332;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33" name="Google Shape;333;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4" name="Google Shape;334;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5" name="Google Shape;335;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36"/>
        <p:cNvGrpSpPr/>
        <p:nvPr/>
      </p:nvGrpSpPr>
      <p:grpSpPr>
        <a:xfrm>
          <a:off x="0" y="0"/>
          <a:ext cx="0" cy="0"/>
          <a:chOff x="0" y="0"/>
          <a:chExt cx="0" cy="0"/>
        </a:xfrm>
      </p:grpSpPr>
      <p:pic>
        <p:nvPicPr>
          <p:cNvPr id="337" name="Google Shape;337;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38" name="Google Shape;338;p251"/>
          <p:cNvGrpSpPr/>
          <p:nvPr/>
        </p:nvGrpSpPr>
        <p:grpSpPr>
          <a:xfrm>
            <a:off x="0" y="2399230"/>
            <a:ext cx="9144001" cy="2349751"/>
            <a:chOff x="0" y="2182920"/>
            <a:chExt cx="9144001" cy="2349751"/>
          </a:xfrm>
        </p:grpSpPr>
        <p:sp>
          <p:nvSpPr>
            <p:cNvPr id="339" name="Google Shape;339;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40" name="Google Shape;340;p251"/>
            <p:cNvGrpSpPr/>
            <p:nvPr/>
          </p:nvGrpSpPr>
          <p:grpSpPr>
            <a:xfrm>
              <a:off x="1229347" y="2182920"/>
              <a:ext cx="6685306" cy="1002265"/>
              <a:chOff x="976268" y="2064936"/>
              <a:chExt cx="6685306" cy="1002265"/>
            </a:xfrm>
          </p:grpSpPr>
          <p:sp>
            <p:nvSpPr>
              <p:cNvPr id="341" name="Google Shape;341;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2" name="Google Shape;342;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3" name="Google Shape;343;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44" name="Google Shape;344;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5" name="Google Shape;345;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6" name="Google Shape;346;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7" name="Google Shape;347;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8" name="Google Shape;348;p251"/>
          <p:cNvSpPr>
            <a:spLocks noGrp="1"/>
          </p:cNvSpPr>
          <p:nvPr>
            <p:ph type="pic" idx="5"/>
          </p:nvPr>
        </p:nvSpPr>
        <p:spPr>
          <a:xfrm>
            <a:off x="1460973" y="2631002"/>
            <a:ext cx="539010" cy="538720"/>
          </a:xfrm>
          <a:prstGeom prst="rect">
            <a:avLst/>
          </a:prstGeom>
          <a:noFill/>
          <a:ln>
            <a:noFill/>
          </a:ln>
        </p:spPr>
      </p:sp>
      <p:sp>
        <p:nvSpPr>
          <p:cNvPr id="349" name="Google Shape;349;p251"/>
          <p:cNvSpPr>
            <a:spLocks noGrp="1"/>
          </p:cNvSpPr>
          <p:nvPr>
            <p:ph type="pic" idx="6"/>
          </p:nvPr>
        </p:nvSpPr>
        <p:spPr>
          <a:xfrm>
            <a:off x="4302493" y="2631002"/>
            <a:ext cx="539010" cy="538720"/>
          </a:xfrm>
          <a:prstGeom prst="rect">
            <a:avLst/>
          </a:prstGeom>
          <a:noFill/>
          <a:ln>
            <a:noFill/>
          </a:ln>
        </p:spPr>
      </p:sp>
      <p:sp>
        <p:nvSpPr>
          <p:cNvPr id="350" name="Google Shape;350;p251"/>
          <p:cNvSpPr>
            <a:spLocks noGrp="1"/>
          </p:cNvSpPr>
          <p:nvPr>
            <p:ph type="pic" idx="7"/>
          </p:nvPr>
        </p:nvSpPr>
        <p:spPr>
          <a:xfrm>
            <a:off x="7144013" y="2631002"/>
            <a:ext cx="539010" cy="538720"/>
          </a:xfrm>
          <a:prstGeom prst="rect">
            <a:avLst/>
          </a:prstGeom>
          <a:noFill/>
          <a:ln>
            <a:noFill/>
          </a:ln>
        </p:spPr>
      </p:sp>
      <p:sp>
        <p:nvSpPr>
          <p:cNvPr id="351" name="Google Shape;351;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2" name="Google Shape;352;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26"/>
        <p:cNvGrpSpPr/>
        <p:nvPr/>
      </p:nvGrpSpPr>
      <p:grpSpPr>
        <a:xfrm>
          <a:off x="0" y="0"/>
          <a:ext cx="0" cy="0"/>
          <a:chOff x="0" y="0"/>
          <a:chExt cx="0" cy="0"/>
        </a:xfrm>
      </p:grpSpPr>
      <p:pic>
        <p:nvPicPr>
          <p:cNvPr id="27" name="Google Shape;27;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8" name="Google Shape;28;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 name="Google Shape;29;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0" name="Google Shape;30;p282"/>
          <p:cNvGrpSpPr/>
          <p:nvPr/>
        </p:nvGrpSpPr>
        <p:grpSpPr>
          <a:xfrm>
            <a:off x="2441263" y="1060409"/>
            <a:ext cx="4259386" cy="3399177"/>
            <a:chOff x="2441263" y="1068029"/>
            <a:chExt cx="4259386" cy="3399177"/>
          </a:xfrm>
        </p:grpSpPr>
        <p:pic>
          <p:nvPicPr>
            <p:cNvPr id="31" name="Google Shape;31;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32" name="Google Shape;32;p282"/>
            <p:cNvGrpSpPr/>
            <p:nvPr/>
          </p:nvGrpSpPr>
          <p:grpSpPr>
            <a:xfrm>
              <a:off x="2441263" y="1089939"/>
              <a:ext cx="4259386" cy="3377267"/>
              <a:chOff x="2441263" y="1089939"/>
              <a:chExt cx="4259386" cy="3377267"/>
            </a:xfrm>
          </p:grpSpPr>
          <p:sp>
            <p:nvSpPr>
              <p:cNvPr id="33" name="Google Shape;33;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4" name="Google Shape;34;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5" name="Google Shape;35;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6" name="Google Shape;36;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7" name="Google Shape;37;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8" name="Google Shape;38;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9" name="Google Shape;39;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0" name="Google Shape;40;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41" name="Google Shape;41;p282"/>
            <p:cNvGrpSpPr/>
            <p:nvPr/>
          </p:nvGrpSpPr>
          <p:grpSpPr>
            <a:xfrm>
              <a:off x="3551613" y="1402488"/>
              <a:ext cx="2053983" cy="2053983"/>
              <a:chOff x="3766548" y="1602249"/>
              <a:chExt cx="2053983" cy="2053983"/>
            </a:xfrm>
          </p:grpSpPr>
          <p:sp>
            <p:nvSpPr>
              <p:cNvPr id="42" name="Google Shape;42;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 name="Google Shape;43;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44" name="Google Shape;44;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 name="Google Shape;45;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 name="Google Shape;48;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 name="Google Shape;49;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 name="Google Shape;50;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 name="Google Shape;51;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 name="Google Shape;52;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53"/>
        <p:cNvGrpSpPr/>
        <p:nvPr/>
      </p:nvGrpSpPr>
      <p:grpSpPr>
        <a:xfrm>
          <a:off x="0" y="0"/>
          <a:ext cx="0" cy="0"/>
          <a:chOff x="0" y="0"/>
          <a:chExt cx="0" cy="0"/>
        </a:xfrm>
      </p:grpSpPr>
      <p:pic>
        <p:nvPicPr>
          <p:cNvPr id="354" name="Google Shape;354;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55" name="Google Shape;355;p252"/>
          <p:cNvGrpSpPr/>
          <p:nvPr/>
        </p:nvGrpSpPr>
        <p:grpSpPr>
          <a:xfrm>
            <a:off x="0" y="2399230"/>
            <a:ext cx="9144001" cy="2349751"/>
            <a:chOff x="0" y="2182920"/>
            <a:chExt cx="9144001" cy="2349751"/>
          </a:xfrm>
        </p:grpSpPr>
        <p:sp>
          <p:nvSpPr>
            <p:cNvPr id="356" name="Google Shape;356;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7" name="Google Shape;357;p252"/>
            <p:cNvGrpSpPr/>
            <p:nvPr/>
          </p:nvGrpSpPr>
          <p:grpSpPr>
            <a:xfrm>
              <a:off x="1229347" y="2182920"/>
              <a:ext cx="6685306" cy="1002265"/>
              <a:chOff x="976268" y="2064936"/>
              <a:chExt cx="6685306" cy="1002265"/>
            </a:xfrm>
          </p:grpSpPr>
          <p:sp>
            <p:nvSpPr>
              <p:cNvPr id="358" name="Google Shape;358;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9" name="Google Shape;359;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0" name="Google Shape;360;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61" name="Google Shape;361;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2" name="Google Shape;362;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3" name="Google Shape;363;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4" name="Google Shape;364;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5" name="Google Shape;365;p252"/>
          <p:cNvSpPr>
            <a:spLocks noGrp="1"/>
          </p:cNvSpPr>
          <p:nvPr>
            <p:ph type="pic" idx="5"/>
          </p:nvPr>
        </p:nvSpPr>
        <p:spPr>
          <a:xfrm>
            <a:off x="1460973" y="2631002"/>
            <a:ext cx="539010" cy="538720"/>
          </a:xfrm>
          <a:prstGeom prst="rect">
            <a:avLst/>
          </a:prstGeom>
          <a:noFill/>
          <a:ln>
            <a:noFill/>
          </a:ln>
        </p:spPr>
      </p:sp>
      <p:sp>
        <p:nvSpPr>
          <p:cNvPr id="366" name="Google Shape;366;p252"/>
          <p:cNvSpPr>
            <a:spLocks noGrp="1"/>
          </p:cNvSpPr>
          <p:nvPr>
            <p:ph type="pic" idx="6"/>
          </p:nvPr>
        </p:nvSpPr>
        <p:spPr>
          <a:xfrm>
            <a:off x="4302493" y="2631002"/>
            <a:ext cx="539010" cy="538720"/>
          </a:xfrm>
          <a:prstGeom prst="rect">
            <a:avLst/>
          </a:prstGeom>
          <a:noFill/>
          <a:ln>
            <a:noFill/>
          </a:ln>
        </p:spPr>
      </p:sp>
      <p:sp>
        <p:nvSpPr>
          <p:cNvPr id="367" name="Google Shape;367;p252"/>
          <p:cNvSpPr>
            <a:spLocks noGrp="1"/>
          </p:cNvSpPr>
          <p:nvPr>
            <p:ph type="pic" idx="7"/>
          </p:nvPr>
        </p:nvSpPr>
        <p:spPr>
          <a:xfrm>
            <a:off x="7144013" y="2631002"/>
            <a:ext cx="539010" cy="538720"/>
          </a:xfrm>
          <a:prstGeom prst="rect">
            <a:avLst/>
          </a:prstGeom>
          <a:noFill/>
          <a:ln>
            <a:noFill/>
          </a:ln>
        </p:spPr>
      </p:sp>
      <p:sp>
        <p:nvSpPr>
          <p:cNvPr id="368" name="Google Shape;368;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9" name="Google Shape;369;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70"/>
        <p:cNvGrpSpPr/>
        <p:nvPr/>
      </p:nvGrpSpPr>
      <p:grpSpPr>
        <a:xfrm>
          <a:off x="0" y="0"/>
          <a:ext cx="0" cy="0"/>
          <a:chOff x="0" y="0"/>
          <a:chExt cx="0" cy="0"/>
        </a:xfrm>
      </p:grpSpPr>
      <p:pic>
        <p:nvPicPr>
          <p:cNvPr id="371" name="Google Shape;371;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72" name="Google Shape;372;p253"/>
          <p:cNvGrpSpPr/>
          <p:nvPr/>
        </p:nvGrpSpPr>
        <p:grpSpPr>
          <a:xfrm>
            <a:off x="0" y="2399230"/>
            <a:ext cx="9144001" cy="2349751"/>
            <a:chOff x="0" y="2182920"/>
            <a:chExt cx="9144001" cy="2349751"/>
          </a:xfrm>
        </p:grpSpPr>
        <p:sp>
          <p:nvSpPr>
            <p:cNvPr id="373" name="Google Shape;373;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74" name="Google Shape;374;p253"/>
            <p:cNvGrpSpPr/>
            <p:nvPr/>
          </p:nvGrpSpPr>
          <p:grpSpPr>
            <a:xfrm>
              <a:off x="1229347" y="2182920"/>
              <a:ext cx="6685306" cy="1002265"/>
              <a:chOff x="976268" y="2064936"/>
              <a:chExt cx="6685306" cy="1002265"/>
            </a:xfrm>
          </p:grpSpPr>
          <p:sp>
            <p:nvSpPr>
              <p:cNvPr id="375" name="Google Shape;375;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6" name="Google Shape;376;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7" name="Google Shape;377;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8" name="Google Shape;378;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9" name="Google Shape;379;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0" name="Google Shape;380;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1" name="Google Shape;381;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2" name="Google Shape;382;p253"/>
          <p:cNvSpPr>
            <a:spLocks noGrp="1"/>
          </p:cNvSpPr>
          <p:nvPr>
            <p:ph type="pic" idx="5"/>
          </p:nvPr>
        </p:nvSpPr>
        <p:spPr>
          <a:xfrm>
            <a:off x="1460973" y="2631002"/>
            <a:ext cx="539010" cy="538720"/>
          </a:xfrm>
          <a:prstGeom prst="rect">
            <a:avLst/>
          </a:prstGeom>
          <a:noFill/>
          <a:ln>
            <a:noFill/>
          </a:ln>
        </p:spPr>
      </p:sp>
      <p:sp>
        <p:nvSpPr>
          <p:cNvPr id="383" name="Google Shape;383;p253"/>
          <p:cNvSpPr>
            <a:spLocks noGrp="1"/>
          </p:cNvSpPr>
          <p:nvPr>
            <p:ph type="pic" idx="6"/>
          </p:nvPr>
        </p:nvSpPr>
        <p:spPr>
          <a:xfrm>
            <a:off x="4302493" y="2631002"/>
            <a:ext cx="539010" cy="538720"/>
          </a:xfrm>
          <a:prstGeom prst="rect">
            <a:avLst/>
          </a:prstGeom>
          <a:noFill/>
          <a:ln>
            <a:noFill/>
          </a:ln>
        </p:spPr>
      </p:sp>
      <p:sp>
        <p:nvSpPr>
          <p:cNvPr id="384" name="Google Shape;384;p253"/>
          <p:cNvSpPr>
            <a:spLocks noGrp="1"/>
          </p:cNvSpPr>
          <p:nvPr>
            <p:ph type="pic" idx="7"/>
          </p:nvPr>
        </p:nvSpPr>
        <p:spPr>
          <a:xfrm>
            <a:off x="7144013" y="2631002"/>
            <a:ext cx="539010" cy="538720"/>
          </a:xfrm>
          <a:prstGeom prst="rect">
            <a:avLst/>
          </a:prstGeom>
          <a:noFill/>
          <a:ln>
            <a:noFill/>
          </a:ln>
        </p:spPr>
      </p:sp>
      <p:sp>
        <p:nvSpPr>
          <p:cNvPr id="385" name="Google Shape;385;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6" name="Google Shape;386;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87"/>
        <p:cNvGrpSpPr/>
        <p:nvPr/>
      </p:nvGrpSpPr>
      <p:grpSpPr>
        <a:xfrm>
          <a:off x="0" y="0"/>
          <a:ext cx="0" cy="0"/>
          <a:chOff x="0" y="0"/>
          <a:chExt cx="0" cy="0"/>
        </a:xfrm>
      </p:grpSpPr>
      <p:pic>
        <p:nvPicPr>
          <p:cNvPr id="388" name="Google Shape;388;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89" name="Google Shape;389;p254"/>
          <p:cNvGrpSpPr/>
          <p:nvPr/>
        </p:nvGrpSpPr>
        <p:grpSpPr>
          <a:xfrm>
            <a:off x="0" y="2399230"/>
            <a:ext cx="9144001" cy="2349751"/>
            <a:chOff x="0" y="2182920"/>
            <a:chExt cx="9144001" cy="2349751"/>
          </a:xfrm>
        </p:grpSpPr>
        <p:sp>
          <p:nvSpPr>
            <p:cNvPr id="390" name="Google Shape;390;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91" name="Google Shape;391;p254"/>
            <p:cNvGrpSpPr/>
            <p:nvPr/>
          </p:nvGrpSpPr>
          <p:grpSpPr>
            <a:xfrm>
              <a:off x="1229347" y="2182920"/>
              <a:ext cx="6685306" cy="1002265"/>
              <a:chOff x="976268" y="2064936"/>
              <a:chExt cx="6685306" cy="1002265"/>
            </a:xfrm>
          </p:grpSpPr>
          <p:sp>
            <p:nvSpPr>
              <p:cNvPr id="392" name="Google Shape;392;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3" name="Google Shape;393;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4" name="Google Shape;394;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95" name="Google Shape;395;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6" name="Google Shape;396;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7" name="Google Shape;397;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8" name="Google Shape;398;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9" name="Google Shape;399;p254"/>
          <p:cNvSpPr>
            <a:spLocks noGrp="1"/>
          </p:cNvSpPr>
          <p:nvPr>
            <p:ph type="pic" idx="5"/>
          </p:nvPr>
        </p:nvSpPr>
        <p:spPr>
          <a:xfrm>
            <a:off x="1460973" y="2631002"/>
            <a:ext cx="539010" cy="538720"/>
          </a:xfrm>
          <a:prstGeom prst="rect">
            <a:avLst/>
          </a:prstGeom>
          <a:noFill/>
          <a:ln>
            <a:noFill/>
          </a:ln>
        </p:spPr>
      </p:sp>
      <p:sp>
        <p:nvSpPr>
          <p:cNvPr id="400" name="Google Shape;400;p254"/>
          <p:cNvSpPr>
            <a:spLocks noGrp="1"/>
          </p:cNvSpPr>
          <p:nvPr>
            <p:ph type="pic" idx="6"/>
          </p:nvPr>
        </p:nvSpPr>
        <p:spPr>
          <a:xfrm>
            <a:off x="4302493" y="2631002"/>
            <a:ext cx="539010" cy="538720"/>
          </a:xfrm>
          <a:prstGeom prst="rect">
            <a:avLst/>
          </a:prstGeom>
          <a:noFill/>
          <a:ln>
            <a:noFill/>
          </a:ln>
        </p:spPr>
      </p:sp>
      <p:sp>
        <p:nvSpPr>
          <p:cNvPr id="401" name="Google Shape;401;p254"/>
          <p:cNvSpPr>
            <a:spLocks noGrp="1"/>
          </p:cNvSpPr>
          <p:nvPr>
            <p:ph type="pic" idx="7"/>
          </p:nvPr>
        </p:nvSpPr>
        <p:spPr>
          <a:xfrm>
            <a:off x="7144013" y="2631002"/>
            <a:ext cx="539010" cy="538720"/>
          </a:xfrm>
          <a:prstGeom prst="rect">
            <a:avLst/>
          </a:prstGeom>
          <a:noFill/>
          <a:ln>
            <a:noFill/>
          </a:ln>
        </p:spPr>
      </p:sp>
      <p:sp>
        <p:nvSpPr>
          <p:cNvPr id="402" name="Google Shape;402;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3" name="Google Shape;403;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404"/>
        <p:cNvGrpSpPr/>
        <p:nvPr/>
      </p:nvGrpSpPr>
      <p:grpSpPr>
        <a:xfrm>
          <a:off x="0" y="0"/>
          <a:ext cx="0" cy="0"/>
          <a:chOff x="0" y="0"/>
          <a:chExt cx="0" cy="0"/>
        </a:xfrm>
      </p:grpSpPr>
      <p:pic>
        <p:nvPicPr>
          <p:cNvPr id="405" name="Google Shape;405;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06" name="Google Shape;406;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07" name="Google Shape;407;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408" name="Google Shape;408;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09" name="Google Shape;409;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0" name="Google Shape;410;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1" name="Google Shape;411;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3" name="Google Shape;413;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5"/>
          <p:cNvSpPr>
            <a:spLocks noGrp="1"/>
          </p:cNvSpPr>
          <p:nvPr>
            <p:ph type="pic" idx="4"/>
          </p:nvPr>
        </p:nvSpPr>
        <p:spPr>
          <a:xfrm>
            <a:off x="1324089" y="1830915"/>
            <a:ext cx="482600" cy="482600"/>
          </a:xfrm>
          <a:prstGeom prst="rect">
            <a:avLst/>
          </a:prstGeom>
          <a:noFill/>
          <a:ln>
            <a:noFill/>
          </a:ln>
        </p:spPr>
      </p:sp>
      <p:sp>
        <p:nvSpPr>
          <p:cNvPr id="415" name="Google Shape;415;p255"/>
          <p:cNvSpPr>
            <a:spLocks noGrp="1"/>
          </p:cNvSpPr>
          <p:nvPr>
            <p:ph type="pic" idx="5"/>
          </p:nvPr>
        </p:nvSpPr>
        <p:spPr>
          <a:xfrm>
            <a:off x="4330701" y="1830915"/>
            <a:ext cx="482600" cy="482600"/>
          </a:xfrm>
          <a:prstGeom prst="rect">
            <a:avLst/>
          </a:prstGeom>
          <a:noFill/>
          <a:ln>
            <a:noFill/>
          </a:ln>
        </p:spPr>
      </p:sp>
      <p:sp>
        <p:nvSpPr>
          <p:cNvPr id="416" name="Google Shape;416;p255"/>
          <p:cNvSpPr>
            <a:spLocks noGrp="1"/>
          </p:cNvSpPr>
          <p:nvPr>
            <p:ph type="pic" idx="6"/>
          </p:nvPr>
        </p:nvSpPr>
        <p:spPr>
          <a:xfrm>
            <a:off x="7337312" y="1830915"/>
            <a:ext cx="482600" cy="482600"/>
          </a:xfrm>
          <a:prstGeom prst="rect">
            <a:avLst/>
          </a:prstGeom>
          <a:noFill/>
          <a:ln>
            <a:noFill/>
          </a:ln>
        </p:spPr>
      </p:sp>
      <p:sp>
        <p:nvSpPr>
          <p:cNvPr id="417" name="Google Shape;417;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8" name="Google Shape;418;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9" name="Google Shape;419;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Google Shape;420;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22"/>
        <p:cNvGrpSpPr/>
        <p:nvPr/>
      </p:nvGrpSpPr>
      <p:grpSpPr>
        <a:xfrm>
          <a:off x="0" y="0"/>
          <a:ext cx="0" cy="0"/>
          <a:chOff x="0" y="0"/>
          <a:chExt cx="0" cy="0"/>
        </a:xfrm>
      </p:grpSpPr>
      <p:pic>
        <p:nvPicPr>
          <p:cNvPr id="423" name="Google Shape;423;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24" name="Google Shape;424;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25" name="Google Shape;425;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26" name="Google Shape;426;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7" name="Google Shape;427;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8" name="Google Shape;428;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9" name="Google Shape;429;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0" name="Google Shape;430;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31" name="Google Shape;431;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2" name="Google Shape;432;p256"/>
          <p:cNvSpPr>
            <a:spLocks noGrp="1"/>
          </p:cNvSpPr>
          <p:nvPr>
            <p:ph type="pic" idx="4"/>
          </p:nvPr>
        </p:nvSpPr>
        <p:spPr>
          <a:xfrm>
            <a:off x="1324089" y="1830915"/>
            <a:ext cx="482600" cy="482600"/>
          </a:xfrm>
          <a:prstGeom prst="rect">
            <a:avLst/>
          </a:prstGeom>
          <a:noFill/>
          <a:ln>
            <a:noFill/>
          </a:ln>
        </p:spPr>
      </p:sp>
      <p:sp>
        <p:nvSpPr>
          <p:cNvPr id="433" name="Google Shape;433;p256"/>
          <p:cNvSpPr>
            <a:spLocks noGrp="1"/>
          </p:cNvSpPr>
          <p:nvPr>
            <p:ph type="pic" idx="5"/>
          </p:nvPr>
        </p:nvSpPr>
        <p:spPr>
          <a:xfrm>
            <a:off x="4330701" y="1830915"/>
            <a:ext cx="482600" cy="482600"/>
          </a:xfrm>
          <a:prstGeom prst="rect">
            <a:avLst/>
          </a:prstGeom>
          <a:noFill/>
          <a:ln>
            <a:noFill/>
          </a:ln>
        </p:spPr>
      </p:sp>
      <p:sp>
        <p:nvSpPr>
          <p:cNvPr id="434" name="Google Shape;434;p256"/>
          <p:cNvSpPr>
            <a:spLocks noGrp="1"/>
          </p:cNvSpPr>
          <p:nvPr>
            <p:ph type="pic" idx="6"/>
          </p:nvPr>
        </p:nvSpPr>
        <p:spPr>
          <a:xfrm>
            <a:off x="7337312" y="1830915"/>
            <a:ext cx="482600" cy="482600"/>
          </a:xfrm>
          <a:prstGeom prst="rect">
            <a:avLst/>
          </a:prstGeom>
          <a:noFill/>
          <a:ln>
            <a:noFill/>
          </a:ln>
        </p:spPr>
      </p:sp>
      <p:sp>
        <p:nvSpPr>
          <p:cNvPr id="435" name="Google Shape;435;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6" name="Google Shape;436;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7" name="Google Shape;437;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8" name="Google Shape;438;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9" name="Google Shape;439;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40"/>
        <p:cNvGrpSpPr/>
        <p:nvPr/>
      </p:nvGrpSpPr>
      <p:grpSpPr>
        <a:xfrm>
          <a:off x="0" y="0"/>
          <a:ext cx="0" cy="0"/>
          <a:chOff x="0" y="0"/>
          <a:chExt cx="0" cy="0"/>
        </a:xfrm>
      </p:grpSpPr>
      <p:pic>
        <p:nvPicPr>
          <p:cNvPr id="441" name="Google Shape;441;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42" name="Google Shape;442;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43" name="Google Shape;443;p257"/>
          <p:cNvGrpSpPr/>
          <p:nvPr/>
        </p:nvGrpSpPr>
        <p:grpSpPr>
          <a:xfrm>
            <a:off x="865742" y="1720353"/>
            <a:ext cx="7412516" cy="894818"/>
            <a:chOff x="865742" y="1720353"/>
            <a:chExt cx="7412516" cy="894818"/>
          </a:xfrm>
        </p:grpSpPr>
        <p:grpSp>
          <p:nvGrpSpPr>
            <p:cNvPr id="444" name="Google Shape;444;p257"/>
            <p:cNvGrpSpPr/>
            <p:nvPr/>
          </p:nvGrpSpPr>
          <p:grpSpPr>
            <a:xfrm>
              <a:off x="3119411" y="1720353"/>
              <a:ext cx="651510" cy="894818"/>
              <a:chOff x="2980317" y="2014294"/>
              <a:chExt cx="651510" cy="894818"/>
            </a:xfrm>
          </p:grpSpPr>
          <p:cxnSp>
            <p:nvCxnSpPr>
              <p:cNvPr id="445" name="Google Shape;445;p257"/>
              <p:cNvCxnSpPr>
                <a:endCxn id="446"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47" name="Google Shape;447;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46" name="Google Shape;446;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48" name="Google Shape;448;p257"/>
            <p:cNvGrpSpPr/>
            <p:nvPr/>
          </p:nvGrpSpPr>
          <p:grpSpPr>
            <a:xfrm>
              <a:off x="5373080" y="1720353"/>
              <a:ext cx="651510" cy="894818"/>
              <a:chOff x="5071929" y="2014294"/>
              <a:chExt cx="651510" cy="894818"/>
            </a:xfrm>
          </p:grpSpPr>
          <p:cxnSp>
            <p:nvCxnSpPr>
              <p:cNvPr id="449" name="Google Shape;449;p257"/>
              <p:cNvCxnSpPr>
                <a:endCxn id="450"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1" name="Google Shape;451;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0" name="Google Shape;450;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52" name="Google Shape;452;p257"/>
            <p:cNvGrpSpPr/>
            <p:nvPr/>
          </p:nvGrpSpPr>
          <p:grpSpPr>
            <a:xfrm>
              <a:off x="7626748" y="1720353"/>
              <a:ext cx="651510" cy="894818"/>
              <a:chOff x="7469822" y="2014294"/>
              <a:chExt cx="651510" cy="894818"/>
            </a:xfrm>
          </p:grpSpPr>
          <p:cxnSp>
            <p:nvCxnSpPr>
              <p:cNvPr id="453" name="Google Shape;453;p257"/>
              <p:cNvCxnSpPr>
                <a:endCxn id="454"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5" name="Google Shape;455;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4" name="Google Shape;454;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56" name="Google Shape;456;p257"/>
            <p:cNvGrpSpPr/>
            <p:nvPr/>
          </p:nvGrpSpPr>
          <p:grpSpPr>
            <a:xfrm>
              <a:off x="865742" y="1720353"/>
              <a:ext cx="651510" cy="894818"/>
              <a:chOff x="888704" y="2014294"/>
              <a:chExt cx="651510" cy="894818"/>
            </a:xfrm>
          </p:grpSpPr>
          <p:cxnSp>
            <p:nvCxnSpPr>
              <p:cNvPr id="457" name="Google Shape;457;p257"/>
              <p:cNvCxnSpPr>
                <a:endCxn id="458"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9" name="Google Shape;459;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8" name="Google Shape;458;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60" name="Google Shape;460;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1" name="Google Shape;461;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2" name="Google Shape;462;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3" name="Google Shape;463;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4" name="Google Shape;464;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5" name="Google Shape;465;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6" name="Google Shape;466;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7" name="Google Shape;467;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8" name="Google Shape;468;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9" name="Google Shape;469;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70"/>
        <p:cNvGrpSpPr/>
        <p:nvPr/>
      </p:nvGrpSpPr>
      <p:grpSpPr>
        <a:xfrm>
          <a:off x="0" y="0"/>
          <a:ext cx="0" cy="0"/>
          <a:chOff x="0" y="0"/>
          <a:chExt cx="0" cy="0"/>
        </a:xfrm>
      </p:grpSpPr>
      <p:pic>
        <p:nvPicPr>
          <p:cNvPr id="471" name="Google Shape;471;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72" name="Google Shape;472;p258"/>
          <p:cNvGrpSpPr/>
          <p:nvPr/>
        </p:nvGrpSpPr>
        <p:grpSpPr>
          <a:xfrm>
            <a:off x="1114581" y="3141131"/>
            <a:ext cx="175260" cy="1120085"/>
            <a:chOff x="973176" y="3197693"/>
            <a:chExt cx="175260" cy="1120085"/>
          </a:xfrm>
        </p:grpSpPr>
        <p:sp>
          <p:nvSpPr>
            <p:cNvPr id="473" name="Google Shape;473;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4" name="Google Shape;474;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75" name="Google Shape;475;p258"/>
          <p:cNvGrpSpPr/>
          <p:nvPr/>
        </p:nvGrpSpPr>
        <p:grpSpPr>
          <a:xfrm>
            <a:off x="5033439" y="1436374"/>
            <a:ext cx="175260" cy="1120085"/>
            <a:chOff x="4892034" y="1492936"/>
            <a:chExt cx="175260" cy="1120085"/>
          </a:xfrm>
        </p:grpSpPr>
        <p:sp>
          <p:nvSpPr>
            <p:cNvPr id="476" name="Google Shape;476;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7" name="Google Shape;477;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78" name="Google Shape;478;p258"/>
          <p:cNvGrpSpPr/>
          <p:nvPr/>
        </p:nvGrpSpPr>
        <p:grpSpPr>
          <a:xfrm>
            <a:off x="1114581" y="1436374"/>
            <a:ext cx="175260" cy="1120085"/>
            <a:chOff x="973176" y="1492936"/>
            <a:chExt cx="175260" cy="1120085"/>
          </a:xfrm>
        </p:grpSpPr>
        <p:cxnSp>
          <p:nvCxnSpPr>
            <p:cNvPr id="479" name="Google Shape;479;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80" name="Google Shape;480;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81" name="Google Shape;481;p258"/>
          <p:cNvGrpSpPr/>
          <p:nvPr/>
        </p:nvGrpSpPr>
        <p:grpSpPr>
          <a:xfrm>
            <a:off x="5033439" y="3141131"/>
            <a:ext cx="175260" cy="1120085"/>
            <a:chOff x="4892034" y="3197693"/>
            <a:chExt cx="175260" cy="1120085"/>
          </a:xfrm>
        </p:grpSpPr>
        <p:cxnSp>
          <p:nvCxnSpPr>
            <p:cNvPr id="482" name="Google Shape;482;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83" name="Google Shape;483;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84" name="Google Shape;484;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5" name="Google Shape;485;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6" name="Google Shape;486;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7" name="Google Shape;487;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8" name="Google Shape;488;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9" name="Google Shape;489;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0" name="Google Shape;490;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1" name="Google Shape;491;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2" name="Google Shape;492;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3" name="Google Shape;493;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94"/>
        <p:cNvGrpSpPr/>
        <p:nvPr/>
      </p:nvGrpSpPr>
      <p:grpSpPr>
        <a:xfrm>
          <a:off x="0" y="0"/>
          <a:ext cx="0" cy="0"/>
          <a:chOff x="0" y="0"/>
          <a:chExt cx="0" cy="0"/>
        </a:xfrm>
      </p:grpSpPr>
      <p:pic>
        <p:nvPicPr>
          <p:cNvPr id="495" name="Google Shape;495;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96" name="Google Shape;496;p259"/>
          <p:cNvGrpSpPr/>
          <p:nvPr/>
        </p:nvGrpSpPr>
        <p:grpSpPr>
          <a:xfrm>
            <a:off x="270520" y="225967"/>
            <a:ext cx="175260" cy="2964623"/>
            <a:chOff x="270520" y="1140367"/>
            <a:chExt cx="175260" cy="2964623"/>
          </a:xfrm>
        </p:grpSpPr>
        <p:grpSp>
          <p:nvGrpSpPr>
            <p:cNvPr id="497" name="Google Shape;497;p259"/>
            <p:cNvGrpSpPr/>
            <p:nvPr/>
          </p:nvGrpSpPr>
          <p:grpSpPr>
            <a:xfrm>
              <a:off x="270520" y="2780648"/>
              <a:ext cx="175260" cy="1324342"/>
              <a:chOff x="129115" y="2837210"/>
              <a:chExt cx="175260" cy="1324342"/>
            </a:xfrm>
          </p:grpSpPr>
          <p:sp>
            <p:nvSpPr>
              <p:cNvPr id="498" name="Google Shape;498;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99" name="Google Shape;499;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00" name="Google Shape;500;p259"/>
            <p:cNvGrpSpPr/>
            <p:nvPr/>
          </p:nvGrpSpPr>
          <p:grpSpPr>
            <a:xfrm>
              <a:off x="270520" y="1140367"/>
              <a:ext cx="175260" cy="1310953"/>
              <a:chOff x="129115" y="1196929"/>
              <a:chExt cx="175260" cy="1310953"/>
            </a:xfrm>
          </p:grpSpPr>
          <p:cxnSp>
            <p:nvCxnSpPr>
              <p:cNvPr id="501" name="Google Shape;501;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02" name="Google Shape;502;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03" name="Google Shape;503;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504" name="Google Shape;504;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505" name="Google Shape;505;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506" name="Google Shape;506;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507"/>
        <p:cNvGrpSpPr/>
        <p:nvPr/>
      </p:nvGrpSpPr>
      <p:grpSpPr>
        <a:xfrm>
          <a:off x="0" y="0"/>
          <a:ext cx="0" cy="0"/>
          <a:chOff x="0" y="0"/>
          <a:chExt cx="0" cy="0"/>
        </a:xfrm>
      </p:grpSpPr>
      <p:pic>
        <p:nvPicPr>
          <p:cNvPr id="508" name="Google Shape;508;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509" name="Google Shape;509;p260"/>
          <p:cNvGrpSpPr/>
          <p:nvPr/>
        </p:nvGrpSpPr>
        <p:grpSpPr>
          <a:xfrm>
            <a:off x="270520" y="225967"/>
            <a:ext cx="175260" cy="2964623"/>
            <a:chOff x="270520" y="1140367"/>
            <a:chExt cx="175260" cy="2964623"/>
          </a:xfrm>
        </p:grpSpPr>
        <p:grpSp>
          <p:nvGrpSpPr>
            <p:cNvPr id="510" name="Google Shape;510;p260"/>
            <p:cNvGrpSpPr/>
            <p:nvPr/>
          </p:nvGrpSpPr>
          <p:grpSpPr>
            <a:xfrm>
              <a:off x="270520" y="2780648"/>
              <a:ext cx="175260" cy="1324342"/>
              <a:chOff x="129115" y="2837210"/>
              <a:chExt cx="175260" cy="1324342"/>
            </a:xfrm>
          </p:grpSpPr>
          <p:sp>
            <p:nvSpPr>
              <p:cNvPr id="511" name="Google Shape;511;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12" name="Google Shape;512;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13" name="Google Shape;513;p260"/>
            <p:cNvGrpSpPr/>
            <p:nvPr/>
          </p:nvGrpSpPr>
          <p:grpSpPr>
            <a:xfrm>
              <a:off x="270520" y="1140367"/>
              <a:ext cx="175260" cy="1310953"/>
              <a:chOff x="129115" y="1196929"/>
              <a:chExt cx="175260" cy="1310953"/>
            </a:xfrm>
          </p:grpSpPr>
          <p:cxnSp>
            <p:nvCxnSpPr>
              <p:cNvPr id="514" name="Google Shape;514;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15" name="Google Shape;515;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16" name="Google Shape;516;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7" name="Google Shape;517;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8" name="Google Shape;518;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9" name="Google Shape;519;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20"/>
        <p:cNvGrpSpPr/>
        <p:nvPr/>
      </p:nvGrpSpPr>
      <p:grpSpPr>
        <a:xfrm>
          <a:off x="0" y="0"/>
          <a:ext cx="0" cy="0"/>
          <a:chOff x="0" y="0"/>
          <a:chExt cx="0" cy="0"/>
        </a:xfrm>
      </p:grpSpPr>
      <p:pic>
        <p:nvPicPr>
          <p:cNvPr id="521" name="Google Shape;521;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22" name="Google Shape;522;p261"/>
          <p:cNvGrpSpPr/>
          <p:nvPr/>
        </p:nvGrpSpPr>
        <p:grpSpPr>
          <a:xfrm>
            <a:off x="240067" y="2283802"/>
            <a:ext cx="8663867" cy="930794"/>
            <a:chOff x="198438" y="775483"/>
            <a:chExt cx="8634888" cy="927681"/>
          </a:xfrm>
        </p:grpSpPr>
        <p:pic>
          <p:nvPicPr>
            <p:cNvPr id="523" name="Google Shape;523;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24" name="Google Shape;524;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25" name="Google Shape;525;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26" name="Google Shape;526;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27" name="Google Shape;527;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28" name="Google Shape;528;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9" name="Google Shape;529;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0" name="Google Shape;530;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1" name="Google Shape;531;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2" name="Google Shape;532;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3" name="Google Shape;533;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53"/>
        <p:cNvGrpSpPr/>
        <p:nvPr/>
      </p:nvGrpSpPr>
      <p:grpSpPr>
        <a:xfrm>
          <a:off x="0" y="0"/>
          <a:ext cx="0" cy="0"/>
          <a:chOff x="0" y="0"/>
          <a:chExt cx="0" cy="0"/>
        </a:xfrm>
      </p:grpSpPr>
      <p:pic>
        <p:nvPicPr>
          <p:cNvPr id="54" name="Google Shape;54;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55" name="Google Shape;55;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56" name="Google Shape;56;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7" name="Google Shape;57;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58" name="Google Shape;58;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 name="Google Shape;59;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 name="Google Shape;60;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34"/>
        <p:cNvGrpSpPr/>
        <p:nvPr/>
      </p:nvGrpSpPr>
      <p:grpSpPr>
        <a:xfrm>
          <a:off x="0" y="0"/>
          <a:ext cx="0" cy="0"/>
          <a:chOff x="0" y="0"/>
          <a:chExt cx="0" cy="0"/>
        </a:xfrm>
      </p:grpSpPr>
      <p:pic>
        <p:nvPicPr>
          <p:cNvPr id="535" name="Google Shape;535;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36" name="Google Shape;536;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7" name="Google Shape;537;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8" name="Google Shape;538;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9" name="Google Shape;539;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0" name="Google Shape;540;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1" name="Google Shape;541;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2" name="Google Shape;542;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3" name="Google Shape;543;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4" name="Google Shape;544;p262"/>
          <p:cNvSpPr>
            <a:spLocks noGrp="1"/>
          </p:cNvSpPr>
          <p:nvPr>
            <p:ph type="pic" idx="5"/>
          </p:nvPr>
        </p:nvSpPr>
        <p:spPr>
          <a:xfrm>
            <a:off x="784630" y="1640956"/>
            <a:ext cx="931297" cy="930794"/>
          </a:xfrm>
          <a:prstGeom prst="rect">
            <a:avLst/>
          </a:prstGeom>
          <a:noFill/>
          <a:ln>
            <a:noFill/>
          </a:ln>
        </p:spPr>
      </p:sp>
      <p:sp>
        <p:nvSpPr>
          <p:cNvPr id="545" name="Google Shape;545;p262"/>
          <p:cNvSpPr>
            <a:spLocks noGrp="1"/>
          </p:cNvSpPr>
          <p:nvPr>
            <p:ph type="pic" idx="6"/>
          </p:nvPr>
        </p:nvSpPr>
        <p:spPr>
          <a:xfrm>
            <a:off x="5150215" y="1640956"/>
            <a:ext cx="931297" cy="930794"/>
          </a:xfrm>
          <a:prstGeom prst="rect">
            <a:avLst/>
          </a:prstGeom>
          <a:noFill/>
          <a:ln>
            <a:noFill/>
          </a:ln>
        </p:spPr>
      </p:sp>
      <p:sp>
        <p:nvSpPr>
          <p:cNvPr id="546" name="Google Shape;546;p262"/>
          <p:cNvSpPr>
            <a:spLocks noGrp="1"/>
          </p:cNvSpPr>
          <p:nvPr>
            <p:ph type="pic" idx="7"/>
          </p:nvPr>
        </p:nvSpPr>
        <p:spPr>
          <a:xfrm>
            <a:off x="784630" y="3302767"/>
            <a:ext cx="931297" cy="930794"/>
          </a:xfrm>
          <a:prstGeom prst="rect">
            <a:avLst/>
          </a:prstGeom>
          <a:noFill/>
          <a:ln>
            <a:noFill/>
          </a:ln>
        </p:spPr>
      </p:sp>
      <p:sp>
        <p:nvSpPr>
          <p:cNvPr id="547" name="Google Shape;547;p262"/>
          <p:cNvSpPr>
            <a:spLocks noGrp="1"/>
          </p:cNvSpPr>
          <p:nvPr>
            <p:ph type="pic" idx="8"/>
          </p:nvPr>
        </p:nvSpPr>
        <p:spPr>
          <a:xfrm>
            <a:off x="5150215" y="3302767"/>
            <a:ext cx="931297" cy="930794"/>
          </a:xfrm>
          <a:prstGeom prst="rect">
            <a:avLst/>
          </a:prstGeom>
          <a:noFill/>
          <a:ln>
            <a:noFill/>
          </a:ln>
        </p:spPr>
      </p:sp>
      <p:sp>
        <p:nvSpPr>
          <p:cNvPr id="548" name="Google Shape;548;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9" name="Google Shape;549;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50"/>
        <p:cNvGrpSpPr/>
        <p:nvPr/>
      </p:nvGrpSpPr>
      <p:grpSpPr>
        <a:xfrm>
          <a:off x="0" y="0"/>
          <a:ext cx="0" cy="0"/>
          <a:chOff x="0" y="0"/>
          <a:chExt cx="0" cy="0"/>
        </a:xfrm>
      </p:grpSpPr>
      <p:pic>
        <p:nvPicPr>
          <p:cNvPr id="551" name="Google Shape;551;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52" name="Google Shape;552;p263"/>
          <p:cNvGrpSpPr/>
          <p:nvPr/>
        </p:nvGrpSpPr>
        <p:grpSpPr>
          <a:xfrm>
            <a:off x="0" y="2399230"/>
            <a:ext cx="9144001" cy="2349751"/>
            <a:chOff x="0" y="2182920"/>
            <a:chExt cx="9144001" cy="2349751"/>
          </a:xfrm>
        </p:grpSpPr>
        <p:sp>
          <p:nvSpPr>
            <p:cNvPr id="553" name="Google Shape;553;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54" name="Google Shape;554;p263"/>
            <p:cNvGrpSpPr/>
            <p:nvPr/>
          </p:nvGrpSpPr>
          <p:grpSpPr>
            <a:xfrm>
              <a:off x="1229347" y="2182920"/>
              <a:ext cx="6685306" cy="1002265"/>
              <a:chOff x="976268" y="2064936"/>
              <a:chExt cx="6685306" cy="1002265"/>
            </a:xfrm>
          </p:grpSpPr>
          <p:sp>
            <p:nvSpPr>
              <p:cNvPr id="555" name="Google Shape;555;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6" name="Google Shape;556;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7" name="Google Shape;557;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58" name="Google Shape;558;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0" name="Google Shape;560;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2" name="Google Shape;562;p263"/>
          <p:cNvSpPr>
            <a:spLocks noGrp="1"/>
          </p:cNvSpPr>
          <p:nvPr>
            <p:ph type="pic" idx="5"/>
          </p:nvPr>
        </p:nvSpPr>
        <p:spPr>
          <a:xfrm>
            <a:off x="1460973" y="2631002"/>
            <a:ext cx="539010" cy="538720"/>
          </a:xfrm>
          <a:prstGeom prst="rect">
            <a:avLst/>
          </a:prstGeom>
          <a:noFill/>
          <a:ln>
            <a:noFill/>
          </a:ln>
        </p:spPr>
      </p:sp>
      <p:sp>
        <p:nvSpPr>
          <p:cNvPr id="563" name="Google Shape;563;p263"/>
          <p:cNvSpPr>
            <a:spLocks noGrp="1"/>
          </p:cNvSpPr>
          <p:nvPr>
            <p:ph type="pic" idx="6"/>
          </p:nvPr>
        </p:nvSpPr>
        <p:spPr>
          <a:xfrm>
            <a:off x="4302493" y="2631002"/>
            <a:ext cx="539010" cy="538720"/>
          </a:xfrm>
          <a:prstGeom prst="rect">
            <a:avLst/>
          </a:prstGeom>
          <a:noFill/>
          <a:ln>
            <a:noFill/>
          </a:ln>
        </p:spPr>
      </p:sp>
      <p:sp>
        <p:nvSpPr>
          <p:cNvPr id="564" name="Google Shape;564;p263"/>
          <p:cNvSpPr>
            <a:spLocks noGrp="1"/>
          </p:cNvSpPr>
          <p:nvPr>
            <p:ph type="pic" idx="7"/>
          </p:nvPr>
        </p:nvSpPr>
        <p:spPr>
          <a:xfrm>
            <a:off x="7144013" y="2631002"/>
            <a:ext cx="539010" cy="538720"/>
          </a:xfrm>
          <a:prstGeom prst="rect">
            <a:avLst/>
          </a:prstGeom>
          <a:noFill/>
          <a:ln>
            <a:noFill/>
          </a:ln>
        </p:spPr>
      </p:sp>
      <p:sp>
        <p:nvSpPr>
          <p:cNvPr id="565" name="Google Shape;565;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6" name="Google Shape;566;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67"/>
        <p:cNvGrpSpPr/>
        <p:nvPr/>
      </p:nvGrpSpPr>
      <p:grpSpPr>
        <a:xfrm>
          <a:off x="0" y="0"/>
          <a:ext cx="0" cy="0"/>
          <a:chOff x="0" y="0"/>
          <a:chExt cx="0" cy="0"/>
        </a:xfrm>
      </p:grpSpPr>
      <p:grpSp>
        <p:nvGrpSpPr>
          <p:cNvPr id="568" name="Google Shape;568;p264"/>
          <p:cNvGrpSpPr/>
          <p:nvPr/>
        </p:nvGrpSpPr>
        <p:grpSpPr>
          <a:xfrm>
            <a:off x="3138739" y="1728182"/>
            <a:ext cx="2866522" cy="2848912"/>
            <a:chOff x="-15798" y="0"/>
            <a:chExt cx="2571596" cy="2555798"/>
          </a:xfrm>
        </p:grpSpPr>
        <p:sp>
          <p:nvSpPr>
            <p:cNvPr id="569" name="Google Shape;569;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0" name="Google Shape;570;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1" name="Google Shape;571;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2" name="Google Shape;572;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3" name="Google Shape;573;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74" name="Google Shape;574;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5" name="Google Shape;575;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6" name="Google Shape;576;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7" name="Google Shape;577;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8" name="Google Shape;578;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0" name="Google Shape;580;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1" name="Google Shape;581;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2" name="Google Shape;582;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3" name="Google Shape;583;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4" name="Google Shape;584;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5" name="Google Shape;585;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6" name="Google Shape;586;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87"/>
        <p:cNvGrpSpPr/>
        <p:nvPr/>
      </p:nvGrpSpPr>
      <p:grpSpPr>
        <a:xfrm>
          <a:off x="0" y="0"/>
          <a:ext cx="0" cy="0"/>
          <a:chOff x="0" y="0"/>
          <a:chExt cx="0" cy="0"/>
        </a:xfrm>
      </p:grpSpPr>
      <p:grpSp>
        <p:nvGrpSpPr>
          <p:cNvPr id="588" name="Google Shape;588;p265"/>
          <p:cNvGrpSpPr/>
          <p:nvPr/>
        </p:nvGrpSpPr>
        <p:grpSpPr>
          <a:xfrm>
            <a:off x="3138739" y="1728182"/>
            <a:ext cx="2866522" cy="2848912"/>
            <a:chOff x="-15798" y="0"/>
            <a:chExt cx="2571596" cy="2555798"/>
          </a:xfrm>
        </p:grpSpPr>
        <p:sp>
          <p:nvSpPr>
            <p:cNvPr id="589" name="Google Shape;589;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90" name="Google Shape;590;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91" name="Google Shape;591;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92" name="Google Shape;592;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93" name="Google Shape;593;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94" name="Google Shape;594;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5" name="Google Shape;595;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6" name="Google Shape;596;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7" name="Google Shape;597;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8" name="Google Shape;598;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9" name="Google Shape;599;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0" name="Google Shape;600;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1" name="Google Shape;601;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2" name="Google Shape;602;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3" name="Google Shape;603;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4" name="Google Shape;604;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5" name="Google Shape;605;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6" name="Google Shape;606;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607"/>
        <p:cNvGrpSpPr/>
        <p:nvPr/>
      </p:nvGrpSpPr>
      <p:grpSpPr>
        <a:xfrm>
          <a:off x="0" y="0"/>
          <a:ext cx="0" cy="0"/>
          <a:chOff x="0" y="0"/>
          <a:chExt cx="0" cy="0"/>
        </a:xfrm>
      </p:grpSpPr>
      <p:pic>
        <p:nvPicPr>
          <p:cNvPr id="608" name="Google Shape;608;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09" name="Google Shape;609;p266"/>
          <p:cNvGrpSpPr/>
          <p:nvPr/>
        </p:nvGrpSpPr>
        <p:grpSpPr>
          <a:xfrm>
            <a:off x="2525214" y="825411"/>
            <a:ext cx="4093572" cy="4069088"/>
            <a:chOff x="2519466" y="821088"/>
            <a:chExt cx="4348428" cy="4322420"/>
          </a:xfrm>
        </p:grpSpPr>
        <p:sp>
          <p:nvSpPr>
            <p:cNvPr id="610" name="Google Shape;610;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1" name="Google Shape;611;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2" name="Google Shape;612;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3" name="Google Shape;613;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4" name="Google Shape;614;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5" name="Google Shape;615;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16" name="Google Shape;616;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7" name="Google Shape;617;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8" name="Google Shape;618;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9" name="Google Shape;619;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0" name="Google Shape;620;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1" name="Google Shape;621;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22"/>
        <p:cNvGrpSpPr/>
        <p:nvPr/>
      </p:nvGrpSpPr>
      <p:grpSpPr>
        <a:xfrm>
          <a:off x="0" y="0"/>
          <a:ext cx="0" cy="0"/>
          <a:chOff x="0" y="0"/>
          <a:chExt cx="0" cy="0"/>
        </a:xfrm>
      </p:grpSpPr>
      <p:pic>
        <p:nvPicPr>
          <p:cNvPr id="623" name="Google Shape;623;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24" name="Google Shape;624;p267"/>
          <p:cNvGrpSpPr/>
          <p:nvPr/>
        </p:nvGrpSpPr>
        <p:grpSpPr>
          <a:xfrm>
            <a:off x="2525214" y="825411"/>
            <a:ext cx="4093572" cy="4069088"/>
            <a:chOff x="2519466" y="821088"/>
            <a:chExt cx="4348428" cy="4322420"/>
          </a:xfrm>
        </p:grpSpPr>
        <p:sp>
          <p:nvSpPr>
            <p:cNvPr id="625" name="Google Shape;625;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6" name="Google Shape;626;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7" name="Google Shape;627;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8" name="Google Shape;628;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9" name="Google Shape;629;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30" name="Google Shape;630;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31" name="Google Shape;631;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2" name="Google Shape;632;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3" name="Google Shape;633;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4" name="Google Shape;634;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5" name="Google Shape;635;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6" name="Google Shape;636;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37"/>
        <p:cNvGrpSpPr/>
        <p:nvPr/>
      </p:nvGrpSpPr>
      <p:grpSpPr>
        <a:xfrm>
          <a:off x="0" y="0"/>
          <a:ext cx="0" cy="0"/>
          <a:chOff x="0" y="0"/>
          <a:chExt cx="0" cy="0"/>
        </a:xfrm>
      </p:grpSpPr>
      <p:pic>
        <p:nvPicPr>
          <p:cNvPr id="638" name="Google Shape;638;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39" name="Google Shape;639;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0" name="Google Shape;640;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41" name="Google Shape;641;p268"/>
          <p:cNvGrpSpPr/>
          <p:nvPr/>
        </p:nvGrpSpPr>
        <p:grpSpPr>
          <a:xfrm>
            <a:off x="881517" y="2193743"/>
            <a:ext cx="397892" cy="646462"/>
            <a:chOff x="1400864" y="1624076"/>
            <a:chExt cx="560368" cy="910439"/>
          </a:xfrm>
        </p:grpSpPr>
        <p:grpSp>
          <p:nvGrpSpPr>
            <p:cNvPr id="642" name="Google Shape;642;p268"/>
            <p:cNvGrpSpPr/>
            <p:nvPr/>
          </p:nvGrpSpPr>
          <p:grpSpPr>
            <a:xfrm>
              <a:off x="1400864" y="1624076"/>
              <a:ext cx="560368" cy="825149"/>
              <a:chOff x="1342876" y="1647676"/>
              <a:chExt cx="560368" cy="825149"/>
            </a:xfrm>
          </p:grpSpPr>
          <p:sp>
            <p:nvSpPr>
              <p:cNvPr id="643" name="Google Shape;643;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4" name="Google Shape;644;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5" name="Google Shape;645;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6" name="Google Shape;646;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7" name="Google Shape;647;p268"/>
          <p:cNvGrpSpPr/>
          <p:nvPr/>
        </p:nvGrpSpPr>
        <p:grpSpPr>
          <a:xfrm>
            <a:off x="2622541" y="2193743"/>
            <a:ext cx="397892" cy="646462"/>
            <a:chOff x="1400864" y="1624076"/>
            <a:chExt cx="560368" cy="910439"/>
          </a:xfrm>
        </p:grpSpPr>
        <p:grpSp>
          <p:nvGrpSpPr>
            <p:cNvPr id="648" name="Google Shape;648;p268"/>
            <p:cNvGrpSpPr/>
            <p:nvPr/>
          </p:nvGrpSpPr>
          <p:grpSpPr>
            <a:xfrm>
              <a:off x="1400864" y="1624076"/>
              <a:ext cx="560368" cy="825149"/>
              <a:chOff x="1342876" y="1647676"/>
              <a:chExt cx="560368" cy="825149"/>
            </a:xfrm>
          </p:grpSpPr>
          <p:sp>
            <p:nvSpPr>
              <p:cNvPr id="649" name="Google Shape;649;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0" name="Google Shape;650;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1" name="Google Shape;651;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2" name="Google Shape;652;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3" name="Google Shape;653;p268"/>
          <p:cNvGrpSpPr/>
          <p:nvPr/>
        </p:nvGrpSpPr>
        <p:grpSpPr>
          <a:xfrm>
            <a:off x="4363565" y="2193743"/>
            <a:ext cx="397892" cy="646462"/>
            <a:chOff x="1400864" y="1624076"/>
            <a:chExt cx="560368" cy="910439"/>
          </a:xfrm>
        </p:grpSpPr>
        <p:grpSp>
          <p:nvGrpSpPr>
            <p:cNvPr id="654" name="Google Shape;654;p268"/>
            <p:cNvGrpSpPr/>
            <p:nvPr/>
          </p:nvGrpSpPr>
          <p:grpSpPr>
            <a:xfrm>
              <a:off x="1400864" y="1624076"/>
              <a:ext cx="560368" cy="825149"/>
              <a:chOff x="1342876" y="1647676"/>
              <a:chExt cx="560368" cy="825149"/>
            </a:xfrm>
          </p:grpSpPr>
          <p:sp>
            <p:nvSpPr>
              <p:cNvPr id="655" name="Google Shape;655;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6" name="Google Shape;656;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7" name="Google Shape;657;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8" name="Google Shape;658;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9" name="Google Shape;659;p268"/>
          <p:cNvGrpSpPr/>
          <p:nvPr/>
        </p:nvGrpSpPr>
        <p:grpSpPr>
          <a:xfrm>
            <a:off x="6104589" y="2193743"/>
            <a:ext cx="397892" cy="646462"/>
            <a:chOff x="1400864" y="1624076"/>
            <a:chExt cx="560368" cy="910439"/>
          </a:xfrm>
        </p:grpSpPr>
        <p:grpSp>
          <p:nvGrpSpPr>
            <p:cNvPr id="660" name="Google Shape;660;p268"/>
            <p:cNvGrpSpPr/>
            <p:nvPr/>
          </p:nvGrpSpPr>
          <p:grpSpPr>
            <a:xfrm>
              <a:off x="1400864" y="1624076"/>
              <a:ext cx="560368" cy="825149"/>
              <a:chOff x="1342876" y="1647676"/>
              <a:chExt cx="560368" cy="825149"/>
            </a:xfrm>
          </p:grpSpPr>
          <p:sp>
            <p:nvSpPr>
              <p:cNvPr id="661" name="Google Shape;661;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2" name="Google Shape;662;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3" name="Google Shape;663;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4" name="Google Shape;664;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65" name="Google Shape;665;p268"/>
          <p:cNvGrpSpPr/>
          <p:nvPr/>
        </p:nvGrpSpPr>
        <p:grpSpPr>
          <a:xfrm>
            <a:off x="7845614" y="2193743"/>
            <a:ext cx="397892" cy="646462"/>
            <a:chOff x="1400864" y="1624076"/>
            <a:chExt cx="560368" cy="910439"/>
          </a:xfrm>
        </p:grpSpPr>
        <p:grpSp>
          <p:nvGrpSpPr>
            <p:cNvPr id="666" name="Google Shape;666;p268"/>
            <p:cNvGrpSpPr/>
            <p:nvPr/>
          </p:nvGrpSpPr>
          <p:grpSpPr>
            <a:xfrm>
              <a:off x="1400864" y="1624076"/>
              <a:ext cx="560368" cy="825149"/>
              <a:chOff x="1342876" y="1647676"/>
              <a:chExt cx="560368" cy="825149"/>
            </a:xfrm>
          </p:grpSpPr>
          <p:sp>
            <p:nvSpPr>
              <p:cNvPr id="667" name="Google Shape;667;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8" name="Google Shape;668;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9" name="Google Shape;669;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0" name="Google Shape;670;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71" name="Google Shape;671;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2" name="Google Shape;672;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3" name="Google Shape;673;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4" name="Google Shape;674;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5" name="Google Shape;675;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76"/>
        <p:cNvGrpSpPr/>
        <p:nvPr/>
      </p:nvGrpSpPr>
      <p:grpSpPr>
        <a:xfrm>
          <a:off x="0" y="0"/>
          <a:ext cx="0" cy="0"/>
          <a:chOff x="0" y="0"/>
          <a:chExt cx="0" cy="0"/>
        </a:xfrm>
      </p:grpSpPr>
      <p:pic>
        <p:nvPicPr>
          <p:cNvPr id="677" name="Google Shape;677;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78" name="Google Shape;678;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9" name="Google Shape;679;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80" name="Google Shape;680;p269"/>
          <p:cNvGrpSpPr/>
          <p:nvPr/>
        </p:nvGrpSpPr>
        <p:grpSpPr>
          <a:xfrm>
            <a:off x="881517" y="2193743"/>
            <a:ext cx="7361989" cy="646462"/>
            <a:chOff x="881517" y="2219381"/>
            <a:chExt cx="7361989" cy="646462"/>
          </a:xfrm>
        </p:grpSpPr>
        <p:grpSp>
          <p:nvGrpSpPr>
            <p:cNvPr id="681" name="Google Shape;681;p269"/>
            <p:cNvGrpSpPr/>
            <p:nvPr/>
          </p:nvGrpSpPr>
          <p:grpSpPr>
            <a:xfrm>
              <a:off x="881517" y="2219381"/>
              <a:ext cx="397892" cy="646462"/>
              <a:chOff x="1400864" y="1624076"/>
              <a:chExt cx="560368" cy="910439"/>
            </a:xfrm>
          </p:grpSpPr>
          <p:grpSp>
            <p:nvGrpSpPr>
              <p:cNvPr id="682" name="Google Shape;682;p269"/>
              <p:cNvGrpSpPr/>
              <p:nvPr/>
            </p:nvGrpSpPr>
            <p:grpSpPr>
              <a:xfrm>
                <a:off x="1400864" y="1624076"/>
                <a:ext cx="560368" cy="825149"/>
                <a:chOff x="1342876" y="1647676"/>
                <a:chExt cx="560368" cy="825149"/>
              </a:xfrm>
            </p:grpSpPr>
            <p:sp>
              <p:nvSpPr>
                <p:cNvPr id="683" name="Google Shape;683;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4" name="Google Shape;684;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5" name="Google Shape;685;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6" name="Google Shape;686;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7" name="Google Shape;687;p269"/>
            <p:cNvGrpSpPr/>
            <p:nvPr/>
          </p:nvGrpSpPr>
          <p:grpSpPr>
            <a:xfrm>
              <a:off x="2622541" y="2219381"/>
              <a:ext cx="397892" cy="646462"/>
              <a:chOff x="1400864" y="1624076"/>
              <a:chExt cx="560368" cy="910439"/>
            </a:xfrm>
          </p:grpSpPr>
          <p:grpSp>
            <p:nvGrpSpPr>
              <p:cNvPr id="688" name="Google Shape;688;p269"/>
              <p:cNvGrpSpPr/>
              <p:nvPr/>
            </p:nvGrpSpPr>
            <p:grpSpPr>
              <a:xfrm>
                <a:off x="1400864" y="1624076"/>
                <a:ext cx="560368" cy="825149"/>
                <a:chOff x="1342876" y="1647676"/>
                <a:chExt cx="560368" cy="825149"/>
              </a:xfrm>
            </p:grpSpPr>
            <p:sp>
              <p:nvSpPr>
                <p:cNvPr id="689" name="Google Shape;689;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0" name="Google Shape;690;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1" name="Google Shape;691;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2" name="Google Shape;692;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3" name="Google Shape;693;p269"/>
            <p:cNvGrpSpPr/>
            <p:nvPr/>
          </p:nvGrpSpPr>
          <p:grpSpPr>
            <a:xfrm>
              <a:off x="4363565" y="2219381"/>
              <a:ext cx="397892" cy="646462"/>
              <a:chOff x="1400864" y="1624076"/>
              <a:chExt cx="560368" cy="910439"/>
            </a:xfrm>
          </p:grpSpPr>
          <p:grpSp>
            <p:nvGrpSpPr>
              <p:cNvPr id="694" name="Google Shape;694;p269"/>
              <p:cNvGrpSpPr/>
              <p:nvPr/>
            </p:nvGrpSpPr>
            <p:grpSpPr>
              <a:xfrm>
                <a:off x="1400864" y="1624076"/>
                <a:ext cx="560368" cy="825149"/>
                <a:chOff x="1342876" y="1647676"/>
                <a:chExt cx="560368" cy="825149"/>
              </a:xfrm>
            </p:grpSpPr>
            <p:sp>
              <p:nvSpPr>
                <p:cNvPr id="695" name="Google Shape;695;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6" name="Google Shape;696;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7" name="Google Shape;697;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8" name="Google Shape;698;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9" name="Google Shape;699;p269"/>
            <p:cNvGrpSpPr/>
            <p:nvPr/>
          </p:nvGrpSpPr>
          <p:grpSpPr>
            <a:xfrm>
              <a:off x="6104589" y="2219381"/>
              <a:ext cx="397892" cy="646462"/>
              <a:chOff x="1400864" y="1624076"/>
              <a:chExt cx="560368" cy="910439"/>
            </a:xfrm>
          </p:grpSpPr>
          <p:grpSp>
            <p:nvGrpSpPr>
              <p:cNvPr id="700" name="Google Shape;700;p269"/>
              <p:cNvGrpSpPr/>
              <p:nvPr/>
            </p:nvGrpSpPr>
            <p:grpSpPr>
              <a:xfrm>
                <a:off x="1400864" y="1624076"/>
                <a:ext cx="560368" cy="825149"/>
                <a:chOff x="1342876" y="1647676"/>
                <a:chExt cx="560368" cy="825149"/>
              </a:xfrm>
            </p:grpSpPr>
            <p:sp>
              <p:nvSpPr>
                <p:cNvPr id="701" name="Google Shape;701;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2" name="Google Shape;702;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3" name="Google Shape;703;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04" name="Google Shape;704;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05" name="Google Shape;705;p269"/>
            <p:cNvGrpSpPr/>
            <p:nvPr/>
          </p:nvGrpSpPr>
          <p:grpSpPr>
            <a:xfrm>
              <a:off x="7845614" y="2219381"/>
              <a:ext cx="397892" cy="646462"/>
              <a:chOff x="1400864" y="1624076"/>
              <a:chExt cx="560368" cy="910439"/>
            </a:xfrm>
          </p:grpSpPr>
          <p:grpSp>
            <p:nvGrpSpPr>
              <p:cNvPr id="706" name="Google Shape;706;p269"/>
              <p:cNvGrpSpPr/>
              <p:nvPr/>
            </p:nvGrpSpPr>
            <p:grpSpPr>
              <a:xfrm>
                <a:off x="1400864" y="1624076"/>
                <a:ext cx="560368" cy="825149"/>
                <a:chOff x="1342876" y="1647676"/>
                <a:chExt cx="560368" cy="825149"/>
              </a:xfrm>
            </p:grpSpPr>
            <p:sp>
              <p:nvSpPr>
                <p:cNvPr id="707" name="Google Shape;707;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8" name="Google Shape;708;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9" name="Google Shape;709;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10" name="Google Shape;710;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711" name="Google Shape;711;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2" name="Google Shape;712;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3" name="Google Shape;713;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4" name="Google Shape;714;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5" name="Google Shape;715;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16"/>
        <p:cNvGrpSpPr/>
        <p:nvPr/>
      </p:nvGrpSpPr>
      <p:grpSpPr>
        <a:xfrm>
          <a:off x="0" y="0"/>
          <a:ext cx="0" cy="0"/>
          <a:chOff x="0" y="0"/>
          <a:chExt cx="0" cy="0"/>
        </a:xfrm>
      </p:grpSpPr>
      <p:pic>
        <p:nvPicPr>
          <p:cNvPr id="717" name="Google Shape;717;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18" name="Google Shape;718;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9" name="Google Shape;719;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20" name="Google Shape;720;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21" name="Google Shape;721;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22" name="Google Shape;722;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23" name="Google Shape;723;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24" name="Google Shape;724;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25" name="Google Shape;725;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26" name="Google Shape;726;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27" name="Google Shape;727;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28" name="Google Shape;728;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29" name="Google Shape;729;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0" name="Google Shape;730;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1" name="Google Shape;731;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2" name="Google Shape;732;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3" name="Google Shape;733;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4" name="Google Shape;734;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5" name="Google Shape;735;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6" name="Google Shape;736;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37"/>
        <p:cNvGrpSpPr/>
        <p:nvPr/>
      </p:nvGrpSpPr>
      <p:grpSpPr>
        <a:xfrm>
          <a:off x="0" y="0"/>
          <a:ext cx="0" cy="0"/>
          <a:chOff x="0" y="0"/>
          <a:chExt cx="0" cy="0"/>
        </a:xfrm>
      </p:grpSpPr>
      <p:pic>
        <p:nvPicPr>
          <p:cNvPr id="738" name="Google Shape;738;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39" name="Google Shape;739;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0" name="Google Shape;740;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41" name="Google Shape;741;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42" name="Google Shape;742;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43" name="Google Shape;743;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44" name="Google Shape;744;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45" name="Google Shape;745;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46" name="Google Shape;746;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47" name="Google Shape;747;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48" name="Google Shape;748;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49" name="Google Shape;749;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50" name="Google Shape;750;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1" name="Google Shape;751;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2" name="Google Shape;752;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3" name="Google Shape;753;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4" name="Google Shape;754;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5" name="Google Shape;755;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6" name="Google Shape;756;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7" name="Google Shape;757;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61"/>
        <p:cNvGrpSpPr/>
        <p:nvPr/>
      </p:nvGrpSpPr>
      <p:grpSpPr>
        <a:xfrm>
          <a:off x="0" y="0"/>
          <a:ext cx="0" cy="0"/>
          <a:chOff x="0" y="0"/>
          <a:chExt cx="0" cy="0"/>
        </a:xfrm>
      </p:grpSpPr>
      <p:pic>
        <p:nvPicPr>
          <p:cNvPr id="62" name="Google Shape;62;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3" name="Google Shape;63;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58"/>
        <p:cNvGrpSpPr/>
        <p:nvPr/>
      </p:nvGrpSpPr>
      <p:grpSpPr>
        <a:xfrm>
          <a:off x="0" y="0"/>
          <a:ext cx="0" cy="0"/>
          <a:chOff x="0" y="0"/>
          <a:chExt cx="0" cy="0"/>
        </a:xfrm>
      </p:grpSpPr>
      <p:pic>
        <p:nvPicPr>
          <p:cNvPr id="759" name="Google Shape;759;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60" name="Google Shape;760;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1" name="Google Shape;761;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62" name="Google Shape;762;p272"/>
          <p:cNvCxnSpPr>
            <a:stCxn id="763"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63" name="Google Shape;763;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64" name="Google Shape;764;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65" name="Google Shape;765;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66" name="Google Shape;766;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67" name="Google Shape;767;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68" name="Google Shape;768;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69" name="Google Shape;769;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70" name="Google Shape;770;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1" name="Google Shape;771;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2" name="Google Shape;772;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3" name="Google Shape;773;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4" name="Google Shape;774;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5" name="Google Shape;775;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6" name="Google Shape;776;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77"/>
        <p:cNvGrpSpPr/>
        <p:nvPr/>
      </p:nvGrpSpPr>
      <p:grpSpPr>
        <a:xfrm>
          <a:off x="0" y="0"/>
          <a:ext cx="0" cy="0"/>
          <a:chOff x="0" y="0"/>
          <a:chExt cx="0" cy="0"/>
        </a:xfrm>
      </p:grpSpPr>
      <p:pic>
        <p:nvPicPr>
          <p:cNvPr id="778" name="Google Shape;778;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79" name="Google Shape;779;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0" name="Google Shape;780;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81" name="Google Shape;781;p273"/>
          <p:cNvCxnSpPr>
            <a:stCxn id="782"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82" name="Google Shape;782;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83" name="Google Shape;783;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84" name="Google Shape;784;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85" name="Google Shape;785;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86" name="Google Shape;786;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87" name="Google Shape;787;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88" name="Google Shape;788;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89" name="Google Shape;789;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0" name="Google Shape;790;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1" name="Google Shape;791;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2" name="Google Shape;792;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3" name="Google Shape;793;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4" name="Google Shape;794;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5" name="Google Shape;795;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96"/>
        <p:cNvGrpSpPr/>
        <p:nvPr/>
      </p:nvGrpSpPr>
      <p:grpSpPr>
        <a:xfrm>
          <a:off x="0" y="0"/>
          <a:ext cx="0" cy="0"/>
          <a:chOff x="0" y="0"/>
          <a:chExt cx="0" cy="0"/>
        </a:xfrm>
      </p:grpSpPr>
      <p:pic>
        <p:nvPicPr>
          <p:cNvPr id="797" name="Google Shape;797;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98" name="Google Shape;798;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9" name="Google Shape;799;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00" name="Google Shape;800;p274"/>
          <p:cNvGrpSpPr/>
          <p:nvPr/>
        </p:nvGrpSpPr>
        <p:grpSpPr>
          <a:xfrm>
            <a:off x="914091" y="752041"/>
            <a:ext cx="7280306" cy="4126450"/>
            <a:chOff x="556442" y="752041"/>
            <a:chExt cx="7280306" cy="4126450"/>
          </a:xfrm>
        </p:grpSpPr>
        <p:cxnSp>
          <p:nvCxnSpPr>
            <p:cNvPr id="801" name="Google Shape;801;p274"/>
            <p:cNvCxnSpPr>
              <a:stCxn id="802" idx="6"/>
              <a:endCxn id="803"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4" name="Google Shape;804;p274"/>
            <p:cNvCxnSpPr>
              <a:stCxn id="802" idx="6"/>
              <a:endCxn id="805"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6" name="Google Shape;806;p274"/>
            <p:cNvCxnSpPr>
              <a:stCxn id="802" idx="6"/>
              <a:endCxn id="807"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8" name="Google Shape;808;p274"/>
            <p:cNvCxnSpPr>
              <a:stCxn id="802" idx="6"/>
              <a:endCxn id="809"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0" name="Google Shape;810;p274"/>
            <p:cNvCxnSpPr>
              <a:stCxn id="802" idx="6"/>
              <a:endCxn id="811"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2" name="Google Shape;812;p274"/>
            <p:cNvCxnSpPr>
              <a:stCxn id="802" idx="6"/>
              <a:endCxn id="813"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4" name="Google Shape;814;p274"/>
            <p:cNvCxnSpPr>
              <a:stCxn id="802" idx="6"/>
              <a:endCxn id="815"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16" name="Google Shape;816;p274"/>
            <p:cNvGrpSpPr/>
            <p:nvPr/>
          </p:nvGrpSpPr>
          <p:grpSpPr>
            <a:xfrm>
              <a:off x="556442" y="1526794"/>
              <a:ext cx="2576946" cy="2576946"/>
              <a:chOff x="941492" y="1686560"/>
              <a:chExt cx="1876213" cy="1876213"/>
            </a:xfrm>
          </p:grpSpPr>
          <p:sp>
            <p:nvSpPr>
              <p:cNvPr id="802" name="Google Shape;802;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7" name="Google Shape;817;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18" name="Google Shape;818;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9" name="Google Shape;819;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03" name="Google Shape;803;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0" name="Google Shape;820;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1" name="Google Shape;821;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15" name="Google Shape;815;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2" name="Google Shape;822;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3" name="Google Shape;823;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05" name="Google Shape;805;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4" name="Google Shape;824;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5" name="Google Shape;825;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07" name="Google Shape;807;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6" name="Google Shape;826;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7" name="Google Shape;827;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13" name="Google Shape;813;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8" name="Google Shape;828;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9" name="Google Shape;829;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11" name="Google Shape;811;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0" name="Google Shape;830;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1" name="Google Shape;831;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09" name="Google Shape;809;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32" name="Google Shape;832;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33" name="Google Shape;833;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4" name="Google Shape;834;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5" name="Google Shape;835;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6" name="Google Shape;836;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7" name="Google Shape;837;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8" name="Google Shape;838;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9" name="Google Shape;839;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40"/>
        <p:cNvGrpSpPr/>
        <p:nvPr/>
      </p:nvGrpSpPr>
      <p:grpSpPr>
        <a:xfrm>
          <a:off x="0" y="0"/>
          <a:ext cx="0" cy="0"/>
          <a:chOff x="0" y="0"/>
          <a:chExt cx="0" cy="0"/>
        </a:xfrm>
      </p:grpSpPr>
      <p:pic>
        <p:nvPicPr>
          <p:cNvPr id="841" name="Google Shape;841;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42" name="Google Shape;842;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3" name="Google Shape;843;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44" name="Google Shape;844;p275"/>
          <p:cNvGrpSpPr/>
          <p:nvPr/>
        </p:nvGrpSpPr>
        <p:grpSpPr>
          <a:xfrm>
            <a:off x="914091" y="752041"/>
            <a:ext cx="7280306" cy="4126450"/>
            <a:chOff x="556442" y="752041"/>
            <a:chExt cx="7280306" cy="4126450"/>
          </a:xfrm>
        </p:grpSpPr>
        <p:cxnSp>
          <p:nvCxnSpPr>
            <p:cNvPr id="845" name="Google Shape;845;p275"/>
            <p:cNvCxnSpPr>
              <a:stCxn id="846" idx="6"/>
              <a:endCxn id="847"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48" name="Google Shape;848;p275"/>
            <p:cNvCxnSpPr>
              <a:stCxn id="846" idx="6"/>
              <a:endCxn id="849"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0" name="Google Shape;850;p275"/>
            <p:cNvCxnSpPr>
              <a:stCxn id="846" idx="6"/>
              <a:endCxn id="851"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2" name="Google Shape;852;p275"/>
            <p:cNvCxnSpPr>
              <a:stCxn id="846" idx="6"/>
              <a:endCxn id="853"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4" name="Google Shape;854;p275"/>
            <p:cNvCxnSpPr>
              <a:stCxn id="846" idx="6"/>
              <a:endCxn id="855"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6" name="Google Shape;856;p275"/>
            <p:cNvCxnSpPr>
              <a:stCxn id="846" idx="6"/>
              <a:endCxn id="857"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8" name="Google Shape;858;p275"/>
            <p:cNvCxnSpPr>
              <a:stCxn id="846" idx="6"/>
              <a:endCxn id="859"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60" name="Google Shape;860;p275"/>
            <p:cNvGrpSpPr/>
            <p:nvPr/>
          </p:nvGrpSpPr>
          <p:grpSpPr>
            <a:xfrm>
              <a:off x="556442" y="1526794"/>
              <a:ext cx="2576946" cy="2576946"/>
              <a:chOff x="941492" y="1686560"/>
              <a:chExt cx="1876213" cy="1876213"/>
            </a:xfrm>
          </p:grpSpPr>
          <p:sp>
            <p:nvSpPr>
              <p:cNvPr id="846" name="Google Shape;846;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1" name="Google Shape;861;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62" name="Google Shape;862;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3" name="Google Shape;863;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47" name="Google Shape;847;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4" name="Google Shape;864;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5" name="Google Shape;865;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59" name="Google Shape;859;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6" name="Google Shape;866;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7" name="Google Shape;867;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49" name="Google Shape;849;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8" name="Google Shape;868;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9" name="Google Shape;869;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51" name="Google Shape;851;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0" name="Google Shape;870;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1" name="Google Shape;871;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57" name="Google Shape;857;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2" name="Google Shape;872;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3" name="Google Shape;873;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55" name="Google Shape;855;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4" name="Google Shape;874;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5" name="Google Shape;875;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53" name="Google Shape;853;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76" name="Google Shape;876;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7" name="Google Shape;877;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8" name="Google Shape;878;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9" name="Google Shape;879;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0" name="Google Shape;880;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1" name="Google Shape;881;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2" name="Google Shape;882;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3" name="Google Shape;883;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84"/>
        <p:cNvGrpSpPr/>
        <p:nvPr/>
      </p:nvGrpSpPr>
      <p:grpSpPr>
        <a:xfrm>
          <a:off x="0" y="0"/>
          <a:ext cx="0" cy="0"/>
          <a:chOff x="0" y="0"/>
          <a:chExt cx="0" cy="0"/>
        </a:xfrm>
      </p:grpSpPr>
      <p:sp>
        <p:nvSpPr>
          <p:cNvPr id="885" name="Google Shape;885;p276"/>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86" name="Google Shape;886;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87" name="Google Shape;887;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88" name="Google Shape;888;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89" name="Google Shape;889;p276"/>
          <p:cNvGrpSpPr/>
          <p:nvPr/>
        </p:nvGrpSpPr>
        <p:grpSpPr>
          <a:xfrm>
            <a:off x="716012" y="759582"/>
            <a:ext cx="3556067" cy="4132337"/>
            <a:chOff x="520700" y="759582"/>
            <a:chExt cx="3556067" cy="4132337"/>
          </a:xfrm>
        </p:grpSpPr>
        <p:cxnSp>
          <p:nvCxnSpPr>
            <p:cNvPr id="890" name="Google Shape;890;p276"/>
            <p:cNvCxnSpPr>
              <a:stCxn id="891" idx="6"/>
              <a:endCxn id="892"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3" name="Google Shape;893;p276"/>
            <p:cNvCxnSpPr>
              <a:stCxn id="891" idx="6"/>
              <a:endCxn id="894"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5" name="Google Shape;895;p276"/>
            <p:cNvCxnSpPr>
              <a:stCxn id="891" idx="6"/>
              <a:endCxn id="896"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7" name="Google Shape;897;p276"/>
            <p:cNvCxnSpPr>
              <a:stCxn id="891" idx="6"/>
              <a:endCxn id="898"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9" name="Google Shape;899;p276"/>
            <p:cNvCxnSpPr>
              <a:stCxn id="891" idx="6"/>
              <a:endCxn id="900"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01" name="Google Shape;901;p276"/>
            <p:cNvCxnSpPr>
              <a:stCxn id="891" idx="6"/>
              <a:endCxn id="902"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03" name="Google Shape;903;p276"/>
            <p:cNvCxnSpPr>
              <a:endCxn id="904"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91" name="Google Shape;891;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05" name="Google Shape;905;p276"/>
            <p:cNvGrpSpPr/>
            <p:nvPr/>
          </p:nvGrpSpPr>
          <p:grpSpPr>
            <a:xfrm>
              <a:off x="3420306" y="759582"/>
              <a:ext cx="656461" cy="4132337"/>
              <a:chOff x="3522182" y="752447"/>
              <a:chExt cx="656468" cy="4132036"/>
            </a:xfrm>
          </p:grpSpPr>
          <p:grpSp>
            <p:nvGrpSpPr>
              <p:cNvPr id="906" name="Google Shape;906;p276"/>
              <p:cNvGrpSpPr/>
              <p:nvPr/>
            </p:nvGrpSpPr>
            <p:grpSpPr>
              <a:xfrm>
                <a:off x="3522182" y="752447"/>
                <a:ext cx="656468" cy="419144"/>
                <a:chOff x="3522182" y="782927"/>
                <a:chExt cx="656468" cy="419144"/>
              </a:xfrm>
            </p:grpSpPr>
            <p:sp>
              <p:nvSpPr>
                <p:cNvPr id="892" name="Google Shape;892;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7" name="Google Shape;907;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08" name="Google Shape;908;p276"/>
              <p:cNvGrpSpPr/>
              <p:nvPr/>
            </p:nvGrpSpPr>
            <p:grpSpPr>
              <a:xfrm>
                <a:off x="3522182" y="1371527"/>
                <a:ext cx="656467" cy="419144"/>
                <a:chOff x="3522182" y="1395657"/>
                <a:chExt cx="656467" cy="419144"/>
              </a:xfrm>
            </p:grpSpPr>
            <p:sp>
              <p:nvSpPr>
                <p:cNvPr id="894" name="Google Shape;894;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9" name="Google Shape;909;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10" name="Google Shape;910;p276"/>
              <p:cNvGrpSpPr/>
              <p:nvPr/>
            </p:nvGrpSpPr>
            <p:grpSpPr>
              <a:xfrm>
                <a:off x="3522182" y="3228607"/>
                <a:ext cx="656467" cy="417878"/>
                <a:chOff x="3522182" y="3233686"/>
                <a:chExt cx="656467" cy="417878"/>
              </a:xfrm>
            </p:grpSpPr>
            <p:sp>
              <p:nvSpPr>
                <p:cNvPr id="902" name="Google Shape;902;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1" name="Google Shape;911;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12" name="Google Shape;912;p276"/>
              <p:cNvGrpSpPr/>
              <p:nvPr/>
            </p:nvGrpSpPr>
            <p:grpSpPr>
              <a:xfrm>
                <a:off x="3522182" y="3846259"/>
                <a:ext cx="656467" cy="419144"/>
                <a:chOff x="3522182" y="3844987"/>
                <a:chExt cx="656467" cy="419144"/>
              </a:xfrm>
            </p:grpSpPr>
            <p:sp>
              <p:nvSpPr>
                <p:cNvPr id="900" name="Google Shape;900;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3" name="Google Shape;913;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14" name="Google Shape;914;p276"/>
              <p:cNvGrpSpPr/>
              <p:nvPr/>
            </p:nvGrpSpPr>
            <p:grpSpPr>
              <a:xfrm>
                <a:off x="3522182" y="1990447"/>
                <a:ext cx="656467" cy="417878"/>
                <a:chOff x="3522182" y="2008227"/>
                <a:chExt cx="656467" cy="417878"/>
              </a:xfrm>
            </p:grpSpPr>
            <p:sp>
              <p:nvSpPr>
                <p:cNvPr id="896" name="Google Shape;896;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5" name="Google Shape;915;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16" name="Google Shape;916;p276"/>
              <p:cNvGrpSpPr/>
              <p:nvPr/>
            </p:nvGrpSpPr>
            <p:grpSpPr>
              <a:xfrm>
                <a:off x="3522182" y="2609527"/>
                <a:ext cx="656467" cy="417878"/>
                <a:chOff x="3522182" y="2620957"/>
                <a:chExt cx="656467" cy="417878"/>
              </a:xfrm>
            </p:grpSpPr>
            <p:sp>
              <p:nvSpPr>
                <p:cNvPr id="904" name="Google Shape;904;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7" name="Google Shape;917;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18" name="Google Shape;918;p276"/>
              <p:cNvGrpSpPr/>
              <p:nvPr/>
            </p:nvGrpSpPr>
            <p:grpSpPr>
              <a:xfrm>
                <a:off x="3522182" y="4465339"/>
                <a:ext cx="656467" cy="419144"/>
                <a:chOff x="3522182" y="4457719"/>
                <a:chExt cx="656467" cy="419144"/>
              </a:xfrm>
            </p:grpSpPr>
            <p:sp>
              <p:nvSpPr>
                <p:cNvPr id="898" name="Google Shape;898;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9" name="Google Shape;919;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20" name="Google Shape;920;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1" name="Google Shape;921;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2" name="Google Shape;922;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3" name="Google Shape;923;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4" name="Google Shape;924;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5" name="Google Shape;925;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6" name="Google Shape;926;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7" name="Google Shape;927;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28"/>
        <p:cNvGrpSpPr/>
        <p:nvPr/>
      </p:nvGrpSpPr>
      <p:grpSpPr>
        <a:xfrm>
          <a:off x="0" y="0"/>
          <a:ext cx="0" cy="0"/>
          <a:chOff x="0" y="0"/>
          <a:chExt cx="0" cy="0"/>
        </a:xfrm>
      </p:grpSpPr>
      <p:sp>
        <p:nvSpPr>
          <p:cNvPr id="929" name="Google Shape;929;p277"/>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30" name="Google Shape;930;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31" name="Google Shape;931;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2" name="Google Shape;932;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33" name="Google Shape;933;p277"/>
          <p:cNvGrpSpPr/>
          <p:nvPr/>
        </p:nvGrpSpPr>
        <p:grpSpPr>
          <a:xfrm>
            <a:off x="716012" y="759582"/>
            <a:ext cx="3556067" cy="4132337"/>
            <a:chOff x="520700" y="759582"/>
            <a:chExt cx="3556067" cy="4132337"/>
          </a:xfrm>
        </p:grpSpPr>
        <p:cxnSp>
          <p:nvCxnSpPr>
            <p:cNvPr id="934" name="Google Shape;934;p277"/>
            <p:cNvCxnSpPr>
              <a:stCxn id="935" idx="6"/>
              <a:endCxn id="936"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7" name="Google Shape;937;p277"/>
            <p:cNvCxnSpPr>
              <a:stCxn id="935" idx="6"/>
              <a:endCxn id="938"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9" name="Google Shape;939;p277"/>
            <p:cNvCxnSpPr>
              <a:stCxn id="935" idx="6"/>
              <a:endCxn id="940"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1" name="Google Shape;941;p277"/>
            <p:cNvCxnSpPr>
              <a:stCxn id="935" idx="6"/>
              <a:endCxn id="942"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3" name="Google Shape;943;p277"/>
            <p:cNvCxnSpPr>
              <a:stCxn id="935" idx="6"/>
              <a:endCxn id="944"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5" name="Google Shape;945;p277"/>
            <p:cNvCxnSpPr>
              <a:stCxn id="935" idx="6"/>
              <a:endCxn id="946"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7" name="Google Shape;947;p277"/>
            <p:cNvCxnSpPr>
              <a:endCxn id="948"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35" name="Google Shape;935;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49" name="Google Shape;949;p277"/>
            <p:cNvGrpSpPr/>
            <p:nvPr/>
          </p:nvGrpSpPr>
          <p:grpSpPr>
            <a:xfrm>
              <a:off x="3420306" y="759582"/>
              <a:ext cx="656461" cy="4132337"/>
              <a:chOff x="3522182" y="752447"/>
              <a:chExt cx="656468" cy="4132036"/>
            </a:xfrm>
          </p:grpSpPr>
          <p:grpSp>
            <p:nvGrpSpPr>
              <p:cNvPr id="950" name="Google Shape;950;p277"/>
              <p:cNvGrpSpPr/>
              <p:nvPr/>
            </p:nvGrpSpPr>
            <p:grpSpPr>
              <a:xfrm>
                <a:off x="3522182" y="752447"/>
                <a:ext cx="656468" cy="419144"/>
                <a:chOff x="3522182" y="782927"/>
                <a:chExt cx="656468" cy="419144"/>
              </a:xfrm>
            </p:grpSpPr>
            <p:sp>
              <p:nvSpPr>
                <p:cNvPr id="936" name="Google Shape;936;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1" name="Google Shape;951;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52" name="Google Shape;952;p277"/>
              <p:cNvGrpSpPr/>
              <p:nvPr/>
            </p:nvGrpSpPr>
            <p:grpSpPr>
              <a:xfrm>
                <a:off x="3522182" y="1371527"/>
                <a:ext cx="656467" cy="419144"/>
                <a:chOff x="3522182" y="1395657"/>
                <a:chExt cx="656467" cy="419144"/>
              </a:xfrm>
            </p:grpSpPr>
            <p:sp>
              <p:nvSpPr>
                <p:cNvPr id="938" name="Google Shape;938;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3" name="Google Shape;953;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54" name="Google Shape;954;p277"/>
              <p:cNvGrpSpPr/>
              <p:nvPr/>
            </p:nvGrpSpPr>
            <p:grpSpPr>
              <a:xfrm>
                <a:off x="3522182" y="3228607"/>
                <a:ext cx="656467" cy="417878"/>
                <a:chOff x="3522182" y="3233686"/>
                <a:chExt cx="656467" cy="417878"/>
              </a:xfrm>
            </p:grpSpPr>
            <p:sp>
              <p:nvSpPr>
                <p:cNvPr id="946" name="Google Shape;946;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5" name="Google Shape;955;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56" name="Google Shape;956;p277"/>
              <p:cNvGrpSpPr/>
              <p:nvPr/>
            </p:nvGrpSpPr>
            <p:grpSpPr>
              <a:xfrm>
                <a:off x="3522182" y="3846259"/>
                <a:ext cx="656467" cy="419144"/>
                <a:chOff x="3522182" y="3844987"/>
                <a:chExt cx="656467" cy="419144"/>
              </a:xfrm>
            </p:grpSpPr>
            <p:sp>
              <p:nvSpPr>
                <p:cNvPr id="944" name="Google Shape;944;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7" name="Google Shape;957;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58" name="Google Shape;958;p277"/>
              <p:cNvGrpSpPr/>
              <p:nvPr/>
            </p:nvGrpSpPr>
            <p:grpSpPr>
              <a:xfrm>
                <a:off x="3522182" y="1990447"/>
                <a:ext cx="656467" cy="417878"/>
                <a:chOff x="3522182" y="2008227"/>
                <a:chExt cx="656467" cy="417878"/>
              </a:xfrm>
            </p:grpSpPr>
            <p:sp>
              <p:nvSpPr>
                <p:cNvPr id="940" name="Google Shape;940;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9" name="Google Shape;959;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60" name="Google Shape;960;p277"/>
              <p:cNvGrpSpPr/>
              <p:nvPr/>
            </p:nvGrpSpPr>
            <p:grpSpPr>
              <a:xfrm>
                <a:off x="3522182" y="2609527"/>
                <a:ext cx="656467" cy="417878"/>
                <a:chOff x="3522182" y="2620957"/>
                <a:chExt cx="656467" cy="417878"/>
              </a:xfrm>
            </p:grpSpPr>
            <p:sp>
              <p:nvSpPr>
                <p:cNvPr id="948" name="Google Shape;948;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1" name="Google Shape;961;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62" name="Google Shape;962;p277"/>
              <p:cNvGrpSpPr/>
              <p:nvPr/>
            </p:nvGrpSpPr>
            <p:grpSpPr>
              <a:xfrm>
                <a:off x="3522182" y="4465339"/>
                <a:ext cx="656467" cy="419144"/>
                <a:chOff x="3522182" y="4457719"/>
                <a:chExt cx="656467" cy="419144"/>
              </a:xfrm>
            </p:grpSpPr>
            <p:sp>
              <p:nvSpPr>
                <p:cNvPr id="942" name="Google Shape;942;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3" name="Google Shape;963;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64" name="Google Shape;964;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5" name="Google Shape;965;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6" name="Google Shape;966;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7" name="Google Shape;967;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8" name="Google Shape;968;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9" name="Google Shape;969;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0" name="Google Shape;970;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1" name="Google Shape;971;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72"/>
        <p:cNvGrpSpPr/>
        <p:nvPr/>
      </p:nvGrpSpPr>
      <p:grpSpPr>
        <a:xfrm>
          <a:off x="0" y="0"/>
          <a:ext cx="0" cy="0"/>
          <a:chOff x="0" y="0"/>
          <a:chExt cx="0" cy="0"/>
        </a:xfrm>
      </p:grpSpPr>
      <p:sp>
        <p:nvSpPr>
          <p:cNvPr id="973" name="Google Shape;973;p278"/>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74" name="Google Shape;974;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75" name="Google Shape;975;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6" name="Google Shape;976;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77" name="Google Shape;977;p278"/>
          <p:cNvGrpSpPr/>
          <p:nvPr/>
        </p:nvGrpSpPr>
        <p:grpSpPr>
          <a:xfrm>
            <a:off x="716012" y="759582"/>
            <a:ext cx="3556067" cy="4132337"/>
            <a:chOff x="520700" y="759582"/>
            <a:chExt cx="3556067" cy="4132337"/>
          </a:xfrm>
        </p:grpSpPr>
        <p:cxnSp>
          <p:nvCxnSpPr>
            <p:cNvPr id="978" name="Google Shape;978;p278"/>
            <p:cNvCxnSpPr>
              <a:stCxn id="979" idx="6"/>
              <a:endCxn id="980"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1" name="Google Shape;981;p278"/>
            <p:cNvCxnSpPr>
              <a:stCxn id="979" idx="6"/>
              <a:endCxn id="982"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3" name="Google Shape;983;p278"/>
            <p:cNvCxnSpPr>
              <a:stCxn id="979" idx="6"/>
              <a:endCxn id="984"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5" name="Google Shape;985;p278"/>
            <p:cNvCxnSpPr>
              <a:stCxn id="979" idx="6"/>
              <a:endCxn id="986"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7" name="Google Shape;987;p278"/>
            <p:cNvCxnSpPr>
              <a:stCxn id="979" idx="6"/>
              <a:endCxn id="988"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9" name="Google Shape;989;p278"/>
            <p:cNvCxnSpPr>
              <a:stCxn id="979" idx="6"/>
              <a:endCxn id="990"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91" name="Google Shape;991;p278"/>
            <p:cNvCxnSpPr>
              <a:endCxn id="992"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79" name="Google Shape;979;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93" name="Google Shape;993;p278"/>
            <p:cNvGrpSpPr/>
            <p:nvPr/>
          </p:nvGrpSpPr>
          <p:grpSpPr>
            <a:xfrm>
              <a:off x="3420306" y="759582"/>
              <a:ext cx="656461" cy="4132337"/>
              <a:chOff x="3522182" y="752447"/>
              <a:chExt cx="656468" cy="4132036"/>
            </a:xfrm>
          </p:grpSpPr>
          <p:grpSp>
            <p:nvGrpSpPr>
              <p:cNvPr id="994" name="Google Shape;994;p278"/>
              <p:cNvGrpSpPr/>
              <p:nvPr/>
            </p:nvGrpSpPr>
            <p:grpSpPr>
              <a:xfrm>
                <a:off x="3522182" y="752447"/>
                <a:ext cx="656468" cy="419144"/>
                <a:chOff x="3522182" y="782927"/>
                <a:chExt cx="656468" cy="419144"/>
              </a:xfrm>
            </p:grpSpPr>
            <p:sp>
              <p:nvSpPr>
                <p:cNvPr id="980" name="Google Shape;980;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5" name="Google Shape;995;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96" name="Google Shape;996;p278"/>
              <p:cNvGrpSpPr/>
              <p:nvPr/>
            </p:nvGrpSpPr>
            <p:grpSpPr>
              <a:xfrm>
                <a:off x="3522182" y="1371527"/>
                <a:ext cx="656467" cy="419144"/>
                <a:chOff x="3522182" y="1395657"/>
                <a:chExt cx="656467" cy="419144"/>
              </a:xfrm>
            </p:grpSpPr>
            <p:sp>
              <p:nvSpPr>
                <p:cNvPr id="982" name="Google Shape;982;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7" name="Google Shape;997;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98" name="Google Shape;998;p278"/>
              <p:cNvGrpSpPr/>
              <p:nvPr/>
            </p:nvGrpSpPr>
            <p:grpSpPr>
              <a:xfrm>
                <a:off x="3522182" y="3228607"/>
                <a:ext cx="656467" cy="417878"/>
                <a:chOff x="3522182" y="3233686"/>
                <a:chExt cx="656467" cy="417878"/>
              </a:xfrm>
            </p:grpSpPr>
            <p:sp>
              <p:nvSpPr>
                <p:cNvPr id="990" name="Google Shape;990;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9" name="Google Shape;999;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1000" name="Google Shape;1000;p278"/>
              <p:cNvGrpSpPr/>
              <p:nvPr/>
            </p:nvGrpSpPr>
            <p:grpSpPr>
              <a:xfrm>
                <a:off x="3522182" y="3846259"/>
                <a:ext cx="656467" cy="419144"/>
                <a:chOff x="3522182" y="3844987"/>
                <a:chExt cx="656467" cy="419144"/>
              </a:xfrm>
            </p:grpSpPr>
            <p:sp>
              <p:nvSpPr>
                <p:cNvPr id="988" name="Google Shape;988;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1" name="Google Shape;1001;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1002" name="Google Shape;1002;p278"/>
              <p:cNvGrpSpPr/>
              <p:nvPr/>
            </p:nvGrpSpPr>
            <p:grpSpPr>
              <a:xfrm>
                <a:off x="3522182" y="1990447"/>
                <a:ext cx="656467" cy="417878"/>
                <a:chOff x="3522182" y="2008227"/>
                <a:chExt cx="656467" cy="417878"/>
              </a:xfrm>
            </p:grpSpPr>
            <p:sp>
              <p:nvSpPr>
                <p:cNvPr id="984" name="Google Shape;984;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3" name="Google Shape;1003;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1004" name="Google Shape;1004;p278"/>
              <p:cNvGrpSpPr/>
              <p:nvPr/>
            </p:nvGrpSpPr>
            <p:grpSpPr>
              <a:xfrm>
                <a:off x="3522182" y="2609527"/>
                <a:ext cx="656467" cy="417878"/>
                <a:chOff x="3522182" y="2620957"/>
                <a:chExt cx="656467" cy="417878"/>
              </a:xfrm>
            </p:grpSpPr>
            <p:sp>
              <p:nvSpPr>
                <p:cNvPr id="992" name="Google Shape;992;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5" name="Google Shape;1005;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1006" name="Google Shape;1006;p278"/>
              <p:cNvGrpSpPr/>
              <p:nvPr/>
            </p:nvGrpSpPr>
            <p:grpSpPr>
              <a:xfrm>
                <a:off x="3522182" y="4465339"/>
                <a:ext cx="656467" cy="419144"/>
                <a:chOff x="3522182" y="4457719"/>
                <a:chExt cx="656467" cy="419144"/>
              </a:xfrm>
            </p:grpSpPr>
            <p:sp>
              <p:nvSpPr>
                <p:cNvPr id="986" name="Google Shape;986;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7" name="Google Shape;1007;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1008" name="Google Shape;1008;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9" name="Google Shape;1009;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0" name="Google Shape;1010;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1" name="Google Shape;1011;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2" name="Google Shape;1012;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3" name="Google Shape;1013;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4" name="Google Shape;1014;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5" name="Google Shape;1015;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16"/>
        <p:cNvGrpSpPr/>
        <p:nvPr/>
      </p:nvGrpSpPr>
      <p:grpSpPr>
        <a:xfrm>
          <a:off x="0" y="0"/>
          <a:ext cx="0" cy="0"/>
          <a:chOff x="0" y="0"/>
          <a:chExt cx="0" cy="0"/>
        </a:xfrm>
      </p:grpSpPr>
      <p:pic>
        <p:nvPicPr>
          <p:cNvPr id="1017" name="Google Shape;1017;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18" name="Google Shape;1018;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9" name="Google Shape;1019;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20" name="Google Shape;1020;p279"/>
          <p:cNvGrpSpPr/>
          <p:nvPr/>
        </p:nvGrpSpPr>
        <p:grpSpPr>
          <a:xfrm>
            <a:off x="1060707" y="857568"/>
            <a:ext cx="3060700" cy="3921125"/>
            <a:chOff x="520700" y="865188"/>
            <a:chExt cx="3060700" cy="3921125"/>
          </a:xfrm>
        </p:grpSpPr>
        <p:cxnSp>
          <p:nvCxnSpPr>
            <p:cNvPr id="1021" name="Google Shape;1021;p279"/>
            <p:cNvCxnSpPr>
              <a:stCxn id="1022" idx="6"/>
              <a:endCxn id="1023"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4" name="Google Shape;1024;p279"/>
            <p:cNvCxnSpPr>
              <a:stCxn id="1022" idx="6"/>
              <a:endCxn id="1025"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6" name="Google Shape;1026;p279"/>
            <p:cNvCxnSpPr>
              <a:stCxn id="1022" idx="6"/>
              <a:endCxn id="1027"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8" name="Google Shape;1028;p279"/>
            <p:cNvCxnSpPr>
              <a:stCxn id="1022" idx="6"/>
              <a:endCxn id="1029"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0" name="Google Shape;1030;p279"/>
            <p:cNvCxnSpPr>
              <a:stCxn id="1022" idx="6"/>
              <a:endCxn id="1031"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2" name="Google Shape;1032;p279"/>
            <p:cNvCxnSpPr>
              <a:stCxn id="1022" idx="6"/>
              <a:endCxn id="1033"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4" name="Google Shape;1034;p279"/>
            <p:cNvCxnSpPr>
              <a:endCxn id="1035"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22" name="Google Shape;1022;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23" name="Google Shape;1023;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5" name="Google Shape;1025;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3" name="Google Shape;1033;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1" name="Google Shape;1031;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7" name="Google Shape;1027;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5" name="Google Shape;1035;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9" name="Google Shape;1029;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36" name="Google Shape;1036;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7" name="Google Shape;1037;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8" name="Google Shape;1038;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9" name="Google Shape;1039;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0" name="Google Shape;1040;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1" name="Google Shape;1041;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2" name="Google Shape;1042;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3" name="Google Shape;1043;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44"/>
        <p:cNvGrpSpPr/>
        <p:nvPr/>
      </p:nvGrpSpPr>
      <p:grpSpPr>
        <a:xfrm>
          <a:off x="0" y="0"/>
          <a:ext cx="0" cy="0"/>
          <a:chOff x="0" y="0"/>
          <a:chExt cx="0" cy="0"/>
        </a:xfrm>
      </p:grpSpPr>
      <p:pic>
        <p:nvPicPr>
          <p:cNvPr id="1045" name="Google Shape;1045;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46" name="Google Shape;1046;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7" name="Google Shape;1047;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48" name="Google Shape;1048;p280"/>
          <p:cNvGrpSpPr/>
          <p:nvPr/>
        </p:nvGrpSpPr>
        <p:grpSpPr>
          <a:xfrm>
            <a:off x="1060707" y="857568"/>
            <a:ext cx="3060700" cy="3921125"/>
            <a:chOff x="520700" y="865188"/>
            <a:chExt cx="3060700" cy="3921125"/>
          </a:xfrm>
        </p:grpSpPr>
        <p:cxnSp>
          <p:nvCxnSpPr>
            <p:cNvPr id="1049" name="Google Shape;1049;p280"/>
            <p:cNvCxnSpPr>
              <a:stCxn id="1050" idx="6"/>
              <a:endCxn id="1051"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2" name="Google Shape;1052;p280"/>
            <p:cNvCxnSpPr>
              <a:stCxn id="1050" idx="6"/>
              <a:endCxn id="1053"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4" name="Google Shape;1054;p280"/>
            <p:cNvCxnSpPr>
              <a:stCxn id="1050" idx="6"/>
              <a:endCxn id="1055"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6" name="Google Shape;1056;p280"/>
            <p:cNvCxnSpPr>
              <a:stCxn id="1050" idx="6"/>
              <a:endCxn id="1057"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8" name="Google Shape;1058;p280"/>
            <p:cNvCxnSpPr>
              <a:stCxn id="1050" idx="6"/>
              <a:endCxn id="1059"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0" name="Google Shape;1060;p280"/>
            <p:cNvCxnSpPr>
              <a:stCxn id="1050" idx="6"/>
              <a:endCxn id="1061"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2" name="Google Shape;1062;p280"/>
            <p:cNvCxnSpPr>
              <a:endCxn id="1063"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50" name="Google Shape;1050;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51" name="Google Shape;1051;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3" name="Google Shape;1053;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1" name="Google Shape;1061;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9" name="Google Shape;1059;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5" name="Google Shape;1055;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3" name="Google Shape;1063;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7" name="Google Shape;1057;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64" name="Google Shape;1064;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5" name="Google Shape;1065;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6" name="Google Shape;1066;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7" name="Google Shape;1067;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8" name="Google Shape;1068;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9" name="Google Shape;1069;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0" name="Google Shape;1070;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1" name="Google Shape;1071;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72"/>
        <p:cNvGrpSpPr/>
        <p:nvPr/>
      </p:nvGrpSpPr>
      <p:grpSpPr>
        <a:xfrm>
          <a:off x="0" y="0"/>
          <a:ext cx="0" cy="0"/>
          <a:chOff x="0" y="0"/>
          <a:chExt cx="0" cy="0"/>
        </a:xfrm>
      </p:grpSpPr>
      <p:pic>
        <p:nvPicPr>
          <p:cNvPr id="1073" name="Google Shape;1073;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74" name="Google Shape;1074;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5" name="Google Shape;1075;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76" name="Google Shape;1076;p281"/>
          <p:cNvGrpSpPr/>
          <p:nvPr/>
        </p:nvGrpSpPr>
        <p:grpSpPr>
          <a:xfrm>
            <a:off x="1060707" y="857568"/>
            <a:ext cx="3060700" cy="3921125"/>
            <a:chOff x="520700" y="865188"/>
            <a:chExt cx="3060700" cy="3921125"/>
          </a:xfrm>
        </p:grpSpPr>
        <p:cxnSp>
          <p:nvCxnSpPr>
            <p:cNvPr id="1077" name="Google Shape;1077;p281"/>
            <p:cNvCxnSpPr>
              <a:stCxn id="1078" idx="6"/>
              <a:endCxn id="1079"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0" name="Google Shape;1080;p281"/>
            <p:cNvCxnSpPr>
              <a:stCxn id="1078" idx="6"/>
              <a:endCxn id="1081"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2" name="Google Shape;1082;p281"/>
            <p:cNvCxnSpPr>
              <a:stCxn id="1078" idx="6"/>
              <a:endCxn id="1083"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4" name="Google Shape;1084;p281"/>
            <p:cNvCxnSpPr>
              <a:stCxn id="1078" idx="6"/>
              <a:endCxn id="1085"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6" name="Google Shape;1086;p281"/>
            <p:cNvCxnSpPr>
              <a:stCxn id="1078" idx="6"/>
              <a:endCxn id="1087"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8" name="Google Shape;1088;p281"/>
            <p:cNvCxnSpPr>
              <a:stCxn id="1078" idx="6"/>
              <a:endCxn id="1089"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90" name="Google Shape;1090;p281"/>
            <p:cNvCxnSpPr>
              <a:endCxn id="1091"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78" name="Google Shape;1078;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79" name="Google Shape;1079;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1" name="Google Shape;1081;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9" name="Google Shape;1089;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7" name="Google Shape;1087;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3" name="Google Shape;1083;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1" name="Google Shape;1091;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5" name="Google Shape;1085;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92" name="Google Shape;1092;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3" name="Google Shape;1093;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4" name="Google Shape;1094;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5" name="Google Shape;1095;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6" name="Google Shape;1096;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7" name="Google Shape;1097;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8" name="Google Shape;1098;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9" name="Google Shape;1099;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64"/>
        <p:cNvGrpSpPr/>
        <p:nvPr/>
      </p:nvGrpSpPr>
      <p:grpSpPr>
        <a:xfrm>
          <a:off x="0" y="0"/>
          <a:ext cx="0" cy="0"/>
          <a:chOff x="0" y="0"/>
          <a:chExt cx="0" cy="0"/>
        </a:xfrm>
      </p:grpSpPr>
      <p:pic>
        <p:nvPicPr>
          <p:cNvPr id="65" name="Google Shape;65;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66" name="Google Shape;66;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67" name="Google Shape;67;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8" name="Google Shape;68;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9" name="Google Shape;69;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 name="Google Shape;70;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00"/>
        <p:cNvGrpSpPr/>
        <p:nvPr/>
      </p:nvGrpSpPr>
      <p:grpSpPr>
        <a:xfrm>
          <a:off x="0" y="0"/>
          <a:ext cx="0" cy="0"/>
          <a:chOff x="0" y="0"/>
          <a:chExt cx="0" cy="0"/>
        </a:xfrm>
      </p:grpSpPr>
      <p:pic>
        <p:nvPicPr>
          <p:cNvPr id="1101" name="Google Shape;1101;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02" name="Google Shape;1102;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3" name="Google Shape;1103;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04" name="Google Shape;1104;p283"/>
          <p:cNvGrpSpPr/>
          <p:nvPr/>
        </p:nvGrpSpPr>
        <p:grpSpPr>
          <a:xfrm>
            <a:off x="1941529" y="1105301"/>
            <a:ext cx="5260942" cy="3388546"/>
            <a:chOff x="1941529" y="1120931"/>
            <a:chExt cx="5260942" cy="3388546"/>
          </a:xfrm>
        </p:grpSpPr>
        <p:sp>
          <p:nvSpPr>
            <p:cNvPr id="1105" name="Google Shape;1105;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07" name="Google Shape;1107;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08" name="Google Shape;1108;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09" name="Google Shape;1109;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10" name="Google Shape;1110;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11" name="Google Shape;1111;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12" name="Google Shape;1112;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13" name="Google Shape;1113;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14" name="Google Shape;1114;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5" name="Google Shape;1115;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6" name="Google Shape;1116;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7" name="Google Shape;1117;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8" name="Google Shape;1118;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9" name="Google Shape;1119;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0" name="Google Shape;1120;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1" name="Google Shape;1121;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2" name="Google Shape;1122;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23"/>
        <p:cNvGrpSpPr/>
        <p:nvPr/>
      </p:nvGrpSpPr>
      <p:grpSpPr>
        <a:xfrm>
          <a:off x="0" y="0"/>
          <a:ext cx="0" cy="0"/>
          <a:chOff x="0" y="0"/>
          <a:chExt cx="0" cy="0"/>
        </a:xfrm>
      </p:grpSpPr>
      <p:pic>
        <p:nvPicPr>
          <p:cNvPr id="1124" name="Google Shape;1124;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25" name="Google Shape;1125;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27" name="Google Shape;1127;p284"/>
          <p:cNvGrpSpPr/>
          <p:nvPr/>
        </p:nvGrpSpPr>
        <p:grpSpPr>
          <a:xfrm>
            <a:off x="1761518" y="3131028"/>
            <a:ext cx="5620964" cy="646462"/>
            <a:chOff x="881517" y="3131028"/>
            <a:chExt cx="5620964" cy="646462"/>
          </a:xfrm>
        </p:grpSpPr>
        <p:grpSp>
          <p:nvGrpSpPr>
            <p:cNvPr id="1128" name="Google Shape;1128;p284"/>
            <p:cNvGrpSpPr/>
            <p:nvPr/>
          </p:nvGrpSpPr>
          <p:grpSpPr>
            <a:xfrm>
              <a:off x="881517" y="3131028"/>
              <a:ext cx="397892" cy="646462"/>
              <a:chOff x="1400864" y="1624076"/>
              <a:chExt cx="560368" cy="910439"/>
            </a:xfrm>
          </p:grpSpPr>
          <p:grpSp>
            <p:nvGrpSpPr>
              <p:cNvPr id="1129" name="Google Shape;1129;p284"/>
              <p:cNvGrpSpPr/>
              <p:nvPr/>
            </p:nvGrpSpPr>
            <p:grpSpPr>
              <a:xfrm>
                <a:off x="1400864" y="1624076"/>
                <a:ext cx="560368" cy="825149"/>
                <a:chOff x="1342876" y="1647676"/>
                <a:chExt cx="560368" cy="825149"/>
              </a:xfrm>
            </p:grpSpPr>
            <p:sp>
              <p:nvSpPr>
                <p:cNvPr id="1130" name="Google Shape;1130;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31" name="Google Shape;113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32" name="Google Shape;113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3" name="Google Shape;1133;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34" name="Google Shape;1134;p284"/>
            <p:cNvGrpSpPr/>
            <p:nvPr/>
          </p:nvGrpSpPr>
          <p:grpSpPr>
            <a:xfrm>
              <a:off x="2622541" y="3131028"/>
              <a:ext cx="397892" cy="646462"/>
              <a:chOff x="1400864" y="1624076"/>
              <a:chExt cx="560368" cy="910439"/>
            </a:xfrm>
          </p:grpSpPr>
          <p:grpSp>
            <p:nvGrpSpPr>
              <p:cNvPr id="1135" name="Google Shape;1135;p284"/>
              <p:cNvGrpSpPr/>
              <p:nvPr/>
            </p:nvGrpSpPr>
            <p:grpSpPr>
              <a:xfrm>
                <a:off x="1400864" y="1624076"/>
                <a:ext cx="560368" cy="825149"/>
                <a:chOff x="1342876" y="1647676"/>
                <a:chExt cx="560368" cy="825149"/>
              </a:xfrm>
            </p:grpSpPr>
            <p:sp>
              <p:nvSpPr>
                <p:cNvPr id="1136" name="Google Shape;1136;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37" name="Google Shape;113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38" name="Google Shape;113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9" name="Google Shape;1139;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0" name="Google Shape;1140;p284"/>
            <p:cNvGrpSpPr/>
            <p:nvPr/>
          </p:nvGrpSpPr>
          <p:grpSpPr>
            <a:xfrm>
              <a:off x="4363565" y="3131028"/>
              <a:ext cx="397892" cy="646462"/>
              <a:chOff x="1400864" y="1624076"/>
              <a:chExt cx="560368" cy="910439"/>
            </a:xfrm>
          </p:grpSpPr>
          <p:grpSp>
            <p:nvGrpSpPr>
              <p:cNvPr id="1141" name="Google Shape;1141;p284"/>
              <p:cNvGrpSpPr/>
              <p:nvPr/>
            </p:nvGrpSpPr>
            <p:grpSpPr>
              <a:xfrm>
                <a:off x="1400864" y="1624076"/>
                <a:ext cx="560368" cy="825149"/>
                <a:chOff x="1342876" y="1647676"/>
                <a:chExt cx="560368" cy="825149"/>
              </a:xfrm>
            </p:grpSpPr>
            <p:sp>
              <p:nvSpPr>
                <p:cNvPr id="1142" name="Google Shape;1142;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3" name="Google Shape;114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4" name="Google Shape;114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5" name="Google Shape;1145;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6" name="Google Shape;1146;p284"/>
            <p:cNvGrpSpPr/>
            <p:nvPr/>
          </p:nvGrpSpPr>
          <p:grpSpPr>
            <a:xfrm>
              <a:off x="6104589" y="3131028"/>
              <a:ext cx="397892" cy="646462"/>
              <a:chOff x="1400864" y="1624076"/>
              <a:chExt cx="560368" cy="910439"/>
            </a:xfrm>
          </p:grpSpPr>
          <p:grpSp>
            <p:nvGrpSpPr>
              <p:cNvPr id="1147" name="Google Shape;1147;p284"/>
              <p:cNvGrpSpPr/>
              <p:nvPr/>
            </p:nvGrpSpPr>
            <p:grpSpPr>
              <a:xfrm>
                <a:off x="1400864" y="1624076"/>
                <a:ext cx="560368" cy="825149"/>
                <a:chOff x="1342876" y="1647676"/>
                <a:chExt cx="560368" cy="825149"/>
              </a:xfrm>
            </p:grpSpPr>
            <p:sp>
              <p:nvSpPr>
                <p:cNvPr id="1148" name="Google Shape;1148;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9" name="Google Shape;114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0" name="Google Shape;115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1" name="Google Shape;1151;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52" name="Google Shape;1152;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3" name="Google Shape;1153;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4" name="Google Shape;1154;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5" name="Google Shape;1155;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56" name="Google Shape;1156;p284"/>
          <p:cNvGrpSpPr/>
          <p:nvPr/>
        </p:nvGrpSpPr>
        <p:grpSpPr>
          <a:xfrm>
            <a:off x="881517" y="1424144"/>
            <a:ext cx="7361989" cy="646462"/>
            <a:chOff x="881517" y="2219381"/>
            <a:chExt cx="7361989" cy="646462"/>
          </a:xfrm>
        </p:grpSpPr>
        <p:grpSp>
          <p:nvGrpSpPr>
            <p:cNvPr id="1157" name="Google Shape;1157;p284"/>
            <p:cNvGrpSpPr/>
            <p:nvPr/>
          </p:nvGrpSpPr>
          <p:grpSpPr>
            <a:xfrm>
              <a:off x="881517" y="2219381"/>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63" name="Google Shape;1163;p284"/>
            <p:cNvGrpSpPr/>
            <p:nvPr/>
          </p:nvGrpSpPr>
          <p:grpSpPr>
            <a:xfrm>
              <a:off x="2622541" y="2219381"/>
              <a:ext cx="397892" cy="646462"/>
              <a:chOff x="1400864" y="1624076"/>
              <a:chExt cx="560368" cy="910439"/>
            </a:xfrm>
          </p:grpSpPr>
          <p:grpSp>
            <p:nvGrpSpPr>
              <p:cNvPr id="1164" name="Google Shape;1164;p284"/>
              <p:cNvGrpSpPr/>
              <p:nvPr/>
            </p:nvGrpSpPr>
            <p:grpSpPr>
              <a:xfrm>
                <a:off x="1400864" y="1624076"/>
                <a:ext cx="560368" cy="825149"/>
                <a:chOff x="1342876" y="1647676"/>
                <a:chExt cx="560368" cy="825149"/>
              </a:xfrm>
            </p:grpSpPr>
            <p:sp>
              <p:nvSpPr>
                <p:cNvPr id="1165" name="Google Shape;1165;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6" name="Google Shape;1166;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7" name="Google Shape;1167;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8" name="Google Shape;1168;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69" name="Google Shape;1169;p284"/>
            <p:cNvGrpSpPr/>
            <p:nvPr/>
          </p:nvGrpSpPr>
          <p:grpSpPr>
            <a:xfrm>
              <a:off x="4363565" y="2219381"/>
              <a:ext cx="397892" cy="646462"/>
              <a:chOff x="1400864" y="1624076"/>
              <a:chExt cx="560368" cy="910439"/>
            </a:xfrm>
          </p:grpSpPr>
          <p:grpSp>
            <p:nvGrpSpPr>
              <p:cNvPr id="1170" name="Google Shape;1170;p284"/>
              <p:cNvGrpSpPr/>
              <p:nvPr/>
            </p:nvGrpSpPr>
            <p:grpSpPr>
              <a:xfrm>
                <a:off x="1400864" y="1624076"/>
                <a:ext cx="560368" cy="825149"/>
                <a:chOff x="1342876" y="1647676"/>
                <a:chExt cx="560368" cy="825149"/>
              </a:xfrm>
            </p:grpSpPr>
            <p:sp>
              <p:nvSpPr>
                <p:cNvPr id="1171" name="Google Shape;1171;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2" name="Google Shape;117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3" name="Google Shape;117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4" name="Google Shape;1174;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5" name="Google Shape;1175;p284"/>
            <p:cNvGrpSpPr/>
            <p:nvPr/>
          </p:nvGrpSpPr>
          <p:grpSpPr>
            <a:xfrm>
              <a:off x="6104589" y="2219381"/>
              <a:ext cx="397892" cy="646462"/>
              <a:chOff x="1400864" y="1624076"/>
              <a:chExt cx="560368" cy="910439"/>
            </a:xfrm>
          </p:grpSpPr>
          <p:grpSp>
            <p:nvGrpSpPr>
              <p:cNvPr id="1176" name="Google Shape;1176;p284"/>
              <p:cNvGrpSpPr/>
              <p:nvPr/>
            </p:nvGrpSpPr>
            <p:grpSpPr>
              <a:xfrm>
                <a:off x="1400864" y="1624076"/>
                <a:ext cx="560368" cy="825149"/>
                <a:chOff x="1342876" y="1647676"/>
                <a:chExt cx="560368" cy="825149"/>
              </a:xfrm>
            </p:grpSpPr>
            <p:sp>
              <p:nvSpPr>
                <p:cNvPr id="1177" name="Google Shape;1177;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8" name="Google Shape;117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9" name="Google Shape;117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0" name="Google Shape;1180;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1" name="Google Shape;1181;p284"/>
            <p:cNvGrpSpPr/>
            <p:nvPr/>
          </p:nvGrpSpPr>
          <p:grpSpPr>
            <a:xfrm>
              <a:off x="7845614" y="2219381"/>
              <a:ext cx="397892" cy="646462"/>
              <a:chOff x="1400864" y="1624076"/>
              <a:chExt cx="560368" cy="910439"/>
            </a:xfrm>
          </p:grpSpPr>
          <p:grpSp>
            <p:nvGrpSpPr>
              <p:cNvPr id="1182" name="Google Shape;1182;p284"/>
              <p:cNvGrpSpPr/>
              <p:nvPr/>
            </p:nvGrpSpPr>
            <p:grpSpPr>
              <a:xfrm>
                <a:off x="1400864" y="1624076"/>
                <a:ext cx="560368" cy="825149"/>
                <a:chOff x="1342876" y="1647676"/>
                <a:chExt cx="560368" cy="825149"/>
              </a:xfrm>
            </p:grpSpPr>
            <p:sp>
              <p:nvSpPr>
                <p:cNvPr id="1183" name="Google Shape;1183;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4" name="Google Shape;118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5" name="Google Shape;118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6" name="Google Shape;1186;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87" name="Google Shape;1187;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8" name="Google Shape;1188;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9" name="Google Shape;1189;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0" name="Google Shape;1190;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1" name="Google Shape;1191;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192"/>
        <p:cNvGrpSpPr/>
        <p:nvPr/>
      </p:nvGrpSpPr>
      <p:grpSpPr>
        <a:xfrm>
          <a:off x="0" y="0"/>
          <a:ext cx="0" cy="0"/>
          <a:chOff x="0" y="0"/>
          <a:chExt cx="0" cy="0"/>
        </a:xfrm>
      </p:grpSpPr>
      <p:pic>
        <p:nvPicPr>
          <p:cNvPr id="1193" name="Google Shape;1193;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94" name="Google Shape;1194;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5" name="Google Shape;1195;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96" name="Google Shape;1196;p285"/>
          <p:cNvGrpSpPr/>
          <p:nvPr/>
        </p:nvGrpSpPr>
        <p:grpSpPr>
          <a:xfrm>
            <a:off x="1761518" y="3131028"/>
            <a:ext cx="5620964" cy="646462"/>
            <a:chOff x="881517" y="3131028"/>
            <a:chExt cx="5620964" cy="646462"/>
          </a:xfrm>
        </p:grpSpPr>
        <p:grpSp>
          <p:nvGrpSpPr>
            <p:cNvPr id="1197" name="Google Shape;1197;p285"/>
            <p:cNvGrpSpPr/>
            <p:nvPr/>
          </p:nvGrpSpPr>
          <p:grpSpPr>
            <a:xfrm>
              <a:off x="881517" y="3131028"/>
              <a:ext cx="397892" cy="646462"/>
              <a:chOff x="1400864" y="1624076"/>
              <a:chExt cx="560368" cy="910439"/>
            </a:xfrm>
          </p:grpSpPr>
          <p:grpSp>
            <p:nvGrpSpPr>
              <p:cNvPr id="1198" name="Google Shape;1198;p285"/>
              <p:cNvGrpSpPr/>
              <p:nvPr/>
            </p:nvGrpSpPr>
            <p:grpSpPr>
              <a:xfrm>
                <a:off x="1400864" y="1624076"/>
                <a:ext cx="560368" cy="825149"/>
                <a:chOff x="1342876" y="1647676"/>
                <a:chExt cx="560368" cy="825149"/>
              </a:xfrm>
            </p:grpSpPr>
            <p:sp>
              <p:nvSpPr>
                <p:cNvPr id="1199" name="Google Shape;1199;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0" name="Google Shape;120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1" name="Google Shape;120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2" name="Google Shape;1202;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3" name="Google Shape;1203;p285"/>
            <p:cNvGrpSpPr/>
            <p:nvPr/>
          </p:nvGrpSpPr>
          <p:grpSpPr>
            <a:xfrm>
              <a:off x="2622541" y="3131028"/>
              <a:ext cx="397892" cy="646462"/>
              <a:chOff x="1400864" y="1624076"/>
              <a:chExt cx="560368" cy="910439"/>
            </a:xfrm>
          </p:grpSpPr>
          <p:grpSp>
            <p:nvGrpSpPr>
              <p:cNvPr id="1204" name="Google Shape;1204;p285"/>
              <p:cNvGrpSpPr/>
              <p:nvPr/>
            </p:nvGrpSpPr>
            <p:grpSpPr>
              <a:xfrm>
                <a:off x="1400864" y="1624076"/>
                <a:ext cx="560368" cy="825149"/>
                <a:chOff x="1342876" y="1647676"/>
                <a:chExt cx="560368" cy="825149"/>
              </a:xfrm>
            </p:grpSpPr>
            <p:sp>
              <p:nvSpPr>
                <p:cNvPr id="1205" name="Google Shape;1205;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6" name="Google Shape;120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7" name="Google Shape;120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8" name="Google Shape;1208;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9" name="Google Shape;1209;p285"/>
            <p:cNvGrpSpPr/>
            <p:nvPr/>
          </p:nvGrpSpPr>
          <p:grpSpPr>
            <a:xfrm>
              <a:off x="4363565" y="3131028"/>
              <a:ext cx="397892" cy="646462"/>
              <a:chOff x="1400864" y="1624076"/>
              <a:chExt cx="560368" cy="910439"/>
            </a:xfrm>
          </p:grpSpPr>
          <p:grpSp>
            <p:nvGrpSpPr>
              <p:cNvPr id="1210" name="Google Shape;1210;p285"/>
              <p:cNvGrpSpPr/>
              <p:nvPr/>
            </p:nvGrpSpPr>
            <p:grpSpPr>
              <a:xfrm>
                <a:off x="1400864" y="1624076"/>
                <a:ext cx="560368" cy="825149"/>
                <a:chOff x="1342876" y="1647676"/>
                <a:chExt cx="560368" cy="825149"/>
              </a:xfrm>
            </p:grpSpPr>
            <p:sp>
              <p:nvSpPr>
                <p:cNvPr id="1211" name="Google Shape;1211;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2" name="Google Shape;121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3" name="Google Shape;121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4" name="Google Shape;1214;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5" name="Google Shape;1215;p285"/>
            <p:cNvGrpSpPr/>
            <p:nvPr/>
          </p:nvGrpSpPr>
          <p:grpSpPr>
            <a:xfrm>
              <a:off x="6104589" y="3131028"/>
              <a:ext cx="397892" cy="646462"/>
              <a:chOff x="1400864" y="1624076"/>
              <a:chExt cx="560368" cy="910439"/>
            </a:xfrm>
          </p:grpSpPr>
          <p:grpSp>
            <p:nvGrpSpPr>
              <p:cNvPr id="1216" name="Google Shape;1216;p285"/>
              <p:cNvGrpSpPr/>
              <p:nvPr/>
            </p:nvGrpSpPr>
            <p:grpSpPr>
              <a:xfrm>
                <a:off x="1400864" y="1624076"/>
                <a:ext cx="560368" cy="825149"/>
                <a:chOff x="1342876" y="1647676"/>
                <a:chExt cx="560368" cy="825149"/>
              </a:xfrm>
            </p:grpSpPr>
            <p:sp>
              <p:nvSpPr>
                <p:cNvPr id="1217" name="Google Shape;1217;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8" name="Google Shape;121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9" name="Google Shape;121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0" name="Google Shape;1220;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21" name="Google Shape;1221;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2" name="Google Shape;1222;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3" name="Google Shape;1223;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4" name="Google Shape;1224;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25" name="Google Shape;1225;p285"/>
          <p:cNvGrpSpPr/>
          <p:nvPr/>
        </p:nvGrpSpPr>
        <p:grpSpPr>
          <a:xfrm>
            <a:off x="881517" y="1424144"/>
            <a:ext cx="7361989" cy="646462"/>
            <a:chOff x="881517" y="2219381"/>
            <a:chExt cx="7361989" cy="646462"/>
          </a:xfrm>
        </p:grpSpPr>
        <p:grpSp>
          <p:nvGrpSpPr>
            <p:cNvPr id="1226" name="Google Shape;1226;p285"/>
            <p:cNvGrpSpPr/>
            <p:nvPr/>
          </p:nvGrpSpPr>
          <p:grpSpPr>
            <a:xfrm>
              <a:off x="881517" y="2219381"/>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2" name="Google Shape;1232;p285"/>
            <p:cNvGrpSpPr/>
            <p:nvPr/>
          </p:nvGrpSpPr>
          <p:grpSpPr>
            <a:xfrm>
              <a:off x="2622541" y="2219381"/>
              <a:ext cx="397892" cy="646462"/>
              <a:chOff x="1400864" y="1624076"/>
              <a:chExt cx="560368" cy="910439"/>
            </a:xfrm>
          </p:grpSpPr>
          <p:grpSp>
            <p:nvGrpSpPr>
              <p:cNvPr id="1233" name="Google Shape;1233;p285"/>
              <p:cNvGrpSpPr/>
              <p:nvPr/>
            </p:nvGrpSpPr>
            <p:grpSpPr>
              <a:xfrm>
                <a:off x="1400864" y="1624076"/>
                <a:ext cx="560368" cy="825149"/>
                <a:chOff x="1342876" y="1647676"/>
                <a:chExt cx="560368" cy="825149"/>
              </a:xfrm>
            </p:grpSpPr>
            <p:sp>
              <p:nvSpPr>
                <p:cNvPr id="1234" name="Google Shape;1234;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35" name="Google Shape;1235;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6" name="Google Shape;1236;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7" name="Google Shape;1237;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8" name="Google Shape;1238;p285"/>
            <p:cNvGrpSpPr/>
            <p:nvPr/>
          </p:nvGrpSpPr>
          <p:grpSpPr>
            <a:xfrm>
              <a:off x="4363565" y="2219381"/>
              <a:ext cx="397892" cy="646462"/>
              <a:chOff x="1400864" y="1624076"/>
              <a:chExt cx="560368" cy="910439"/>
            </a:xfrm>
          </p:grpSpPr>
          <p:grpSp>
            <p:nvGrpSpPr>
              <p:cNvPr id="1239" name="Google Shape;1239;p285"/>
              <p:cNvGrpSpPr/>
              <p:nvPr/>
            </p:nvGrpSpPr>
            <p:grpSpPr>
              <a:xfrm>
                <a:off x="1400864" y="1624076"/>
                <a:ext cx="560368" cy="825149"/>
                <a:chOff x="1342876" y="1647676"/>
                <a:chExt cx="560368" cy="825149"/>
              </a:xfrm>
            </p:grpSpPr>
            <p:sp>
              <p:nvSpPr>
                <p:cNvPr id="1240" name="Google Shape;1240;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1" name="Google Shape;124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2" name="Google Shape;124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3" name="Google Shape;1243;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4" name="Google Shape;1244;p285"/>
            <p:cNvGrpSpPr/>
            <p:nvPr/>
          </p:nvGrpSpPr>
          <p:grpSpPr>
            <a:xfrm>
              <a:off x="6104589" y="2219381"/>
              <a:ext cx="397892" cy="646462"/>
              <a:chOff x="1400864" y="1624076"/>
              <a:chExt cx="560368" cy="910439"/>
            </a:xfrm>
          </p:grpSpPr>
          <p:grpSp>
            <p:nvGrpSpPr>
              <p:cNvPr id="1245" name="Google Shape;1245;p285"/>
              <p:cNvGrpSpPr/>
              <p:nvPr/>
            </p:nvGrpSpPr>
            <p:grpSpPr>
              <a:xfrm>
                <a:off x="1400864" y="1624076"/>
                <a:ext cx="560368" cy="825149"/>
                <a:chOff x="1342876" y="1647676"/>
                <a:chExt cx="560368" cy="825149"/>
              </a:xfrm>
            </p:grpSpPr>
            <p:sp>
              <p:nvSpPr>
                <p:cNvPr id="1246" name="Google Shape;1246;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7" name="Google Shape;124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8" name="Google Shape;124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9" name="Google Shape;1249;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0" name="Google Shape;1250;p285"/>
            <p:cNvGrpSpPr/>
            <p:nvPr/>
          </p:nvGrpSpPr>
          <p:grpSpPr>
            <a:xfrm>
              <a:off x="7845614" y="2219381"/>
              <a:ext cx="397892" cy="646462"/>
              <a:chOff x="1400864" y="1624076"/>
              <a:chExt cx="560368" cy="910439"/>
            </a:xfrm>
          </p:grpSpPr>
          <p:grpSp>
            <p:nvGrpSpPr>
              <p:cNvPr id="1251" name="Google Shape;1251;p285"/>
              <p:cNvGrpSpPr/>
              <p:nvPr/>
            </p:nvGrpSpPr>
            <p:grpSpPr>
              <a:xfrm>
                <a:off x="1400864" y="1624076"/>
                <a:ext cx="560368" cy="825149"/>
                <a:chOff x="1342876" y="1647676"/>
                <a:chExt cx="560368" cy="825149"/>
              </a:xfrm>
            </p:grpSpPr>
            <p:sp>
              <p:nvSpPr>
                <p:cNvPr id="1252" name="Google Shape;1252;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3" name="Google Shape;125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4" name="Google Shape;125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5" name="Google Shape;1255;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56" name="Google Shape;1256;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7" name="Google Shape;1257;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8" name="Google Shape;1258;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9" name="Google Shape;1259;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0" name="Google Shape;1260;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61"/>
        <p:cNvGrpSpPr/>
        <p:nvPr/>
      </p:nvGrpSpPr>
      <p:grpSpPr>
        <a:xfrm>
          <a:off x="0" y="0"/>
          <a:ext cx="0" cy="0"/>
          <a:chOff x="0" y="0"/>
          <a:chExt cx="0" cy="0"/>
        </a:xfrm>
      </p:grpSpPr>
      <p:pic>
        <p:nvPicPr>
          <p:cNvPr id="1262" name="Google Shape;1262;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63" name="Google Shape;1263;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4" name="Google Shape;1264;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65" name="Google Shape;1265;p286"/>
          <p:cNvGrpSpPr/>
          <p:nvPr/>
        </p:nvGrpSpPr>
        <p:grpSpPr>
          <a:xfrm>
            <a:off x="1761518" y="3131028"/>
            <a:ext cx="5620964" cy="646462"/>
            <a:chOff x="881517" y="3131028"/>
            <a:chExt cx="5620964" cy="646462"/>
          </a:xfrm>
        </p:grpSpPr>
        <p:grpSp>
          <p:nvGrpSpPr>
            <p:cNvPr id="1266" name="Google Shape;1266;p286"/>
            <p:cNvGrpSpPr/>
            <p:nvPr/>
          </p:nvGrpSpPr>
          <p:grpSpPr>
            <a:xfrm>
              <a:off x="881517" y="3131028"/>
              <a:ext cx="397892" cy="646462"/>
              <a:chOff x="1400864" y="1624076"/>
              <a:chExt cx="560368" cy="910439"/>
            </a:xfrm>
          </p:grpSpPr>
          <p:grpSp>
            <p:nvGrpSpPr>
              <p:cNvPr id="1267" name="Google Shape;1267;p286"/>
              <p:cNvGrpSpPr/>
              <p:nvPr/>
            </p:nvGrpSpPr>
            <p:grpSpPr>
              <a:xfrm>
                <a:off x="1400864" y="1624076"/>
                <a:ext cx="560368" cy="825149"/>
                <a:chOff x="1342876" y="1647676"/>
                <a:chExt cx="560368" cy="825149"/>
              </a:xfrm>
            </p:grpSpPr>
            <p:sp>
              <p:nvSpPr>
                <p:cNvPr id="1268" name="Google Shape;1268;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9" name="Google Shape;126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0" name="Google Shape;127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1" name="Google Shape;1271;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2" name="Google Shape;1272;p286"/>
            <p:cNvGrpSpPr/>
            <p:nvPr/>
          </p:nvGrpSpPr>
          <p:grpSpPr>
            <a:xfrm>
              <a:off x="2622541" y="3131028"/>
              <a:ext cx="397892" cy="646462"/>
              <a:chOff x="1400864" y="1624076"/>
              <a:chExt cx="560368" cy="910439"/>
            </a:xfrm>
          </p:grpSpPr>
          <p:grpSp>
            <p:nvGrpSpPr>
              <p:cNvPr id="1273" name="Google Shape;1273;p286"/>
              <p:cNvGrpSpPr/>
              <p:nvPr/>
            </p:nvGrpSpPr>
            <p:grpSpPr>
              <a:xfrm>
                <a:off x="1400864" y="1624076"/>
                <a:ext cx="560368" cy="825149"/>
                <a:chOff x="1342876" y="1647676"/>
                <a:chExt cx="560368" cy="825149"/>
              </a:xfrm>
            </p:grpSpPr>
            <p:sp>
              <p:nvSpPr>
                <p:cNvPr id="1274" name="Google Shape;1274;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75" name="Google Shape;127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6" name="Google Shape;127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7" name="Google Shape;1277;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8" name="Google Shape;1278;p286"/>
            <p:cNvGrpSpPr/>
            <p:nvPr/>
          </p:nvGrpSpPr>
          <p:grpSpPr>
            <a:xfrm>
              <a:off x="4363565" y="3131028"/>
              <a:ext cx="397892" cy="646462"/>
              <a:chOff x="1400864" y="1624076"/>
              <a:chExt cx="560368" cy="910439"/>
            </a:xfrm>
          </p:grpSpPr>
          <p:grpSp>
            <p:nvGrpSpPr>
              <p:cNvPr id="1279" name="Google Shape;1279;p286"/>
              <p:cNvGrpSpPr/>
              <p:nvPr/>
            </p:nvGrpSpPr>
            <p:grpSpPr>
              <a:xfrm>
                <a:off x="1400864" y="1624076"/>
                <a:ext cx="560368" cy="825149"/>
                <a:chOff x="1342876" y="1647676"/>
                <a:chExt cx="560368" cy="825149"/>
              </a:xfrm>
            </p:grpSpPr>
            <p:sp>
              <p:nvSpPr>
                <p:cNvPr id="1280" name="Google Shape;1280;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1" name="Google Shape;128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2" name="Google Shape;128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3" name="Google Shape;1283;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4" name="Google Shape;1284;p286"/>
            <p:cNvGrpSpPr/>
            <p:nvPr/>
          </p:nvGrpSpPr>
          <p:grpSpPr>
            <a:xfrm>
              <a:off x="6104589" y="3131028"/>
              <a:ext cx="397892" cy="646462"/>
              <a:chOff x="1400864" y="1624076"/>
              <a:chExt cx="560368" cy="910439"/>
            </a:xfrm>
          </p:grpSpPr>
          <p:grpSp>
            <p:nvGrpSpPr>
              <p:cNvPr id="1285" name="Google Shape;1285;p286"/>
              <p:cNvGrpSpPr/>
              <p:nvPr/>
            </p:nvGrpSpPr>
            <p:grpSpPr>
              <a:xfrm>
                <a:off x="1400864" y="1624076"/>
                <a:ext cx="560368" cy="825149"/>
                <a:chOff x="1342876" y="1647676"/>
                <a:chExt cx="560368" cy="825149"/>
              </a:xfrm>
            </p:grpSpPr>
            <p:sp>
              <p:nvSpPr>
                <p:cNvPr id="1286" name="Google Shape;1286;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7" name="Google Shape;128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8" name="Google Shape;128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9" name="Google Shape;1289;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90" name="Google Shape;1290;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1" name="Google Shape;1291;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2" name="Google Shape;1292;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3" name="Google Shape;1293;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94" name="Google Shape;1294;p286"/>
          <p:cNvGrpSpPr/>
          <p:nvPr/>
        </p:nvGrpSpPr>
        <p:grpSpPr>
          <a:xfrm>
            <a:off x="881517" y="1424144"/>
            <a:ext cx="7361989" cy="646462"/>
            <a:chOff x="881517" y="2219381"/>
            <a:chExt cx="7361989" cy="646462"/>
          </a:xfrm>
        </p:grpSpPr>
        <p:grpSp>
          <p:nvGrpSpPr>
            <p:cNvPr id="1295" name="Google Shape;1295;p286"/>
            <p:cNvGrpSpPr/>
            <p:nvPr/>
          </p:nvGrpSpPr>
          <p:grpSpPr>
            <a:xfrm>
              <a:off x="881517" y="2219381"/>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1" name="Google Shape;1301;p286"/>
            <p:cNvGrpSpPr/>
            <p:nvPr/>
          </p:nvGrpSpPr>
          <p:grpSpPr>
            <a:xfrm>
              <a:off x="2622541" y="2219381"/>
              <a:ext cx="397892" cy="646462"/>
              <a:chOff x="1400864" y="1624076"/>
              <a:chExt cx="560368" cy="910439"/>
            </a:xfrm>
          </p:grpSpPr>
          <p:grpSp>
            <p:nvGrpSpPr>
              <p:cNvPr id="1302" name="Google Shape;1302;p286"/>
              <p:cNvGrpSpPr/>
              <p:nvPr/>
            </p:nvGrpSpPr>
            <p:grpSpPr>
              <a:xfrm>
                <a:off x="1400864" y="1624076"/>
                <a:ext cx="560368" cy="825149"/>
                <a:chOff x="1342876" y="1647676"/>
                <a:chExt cx="560368" cy="825149"/>
              </a:xfrm>
            </p:grpSpPr>
            <p:sp>
              <p:nvSpPr>
                <p:cNvPr id="1303" name="Google Shape;1303;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4" name="Google Shape;1304;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05" name="Google Shape;1305;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6" name="Google Shape;1306;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7" name="Google Shape;1307;p286"/>
            <p:cNvGrpSpPr/>
            <p:nvPr/>
          </p:nvGrpSpPr>
          <p:grpSpPr>
            <a:xfrm>
              <a:off x="4363565" y="2219381"/>
              <a:ext cx="397892" cy="646462"/>
              <a:chOff x="1400864" y="1624076"/>
              <a:chExt cx="560368" cy="910439"/>
            </a:xfrm>
          </p:grpSpPr>
          <p:grpSp>
            <p:nvGrpSpPr>
              <p:cNvPr id="1308" name="Google Shape;1308;p286"/>
              <p:cNvGrpSpPr/>
              <p:nvPr/>
            </p:nvGrpSpPr>
            <p:grpSpPr>
              <a:xfrm>
                <a:off x="1400864" y="1624076"/>
                <a:ext cx="560368" cy="825149"/>
                <a:chOff x="1342876" y="1647676"/>
                <a:chExt cx="560368" cy="825149"/>
              </a:xfrm>
            </p:grpSpPr>
            <p:sp>
              <p:nvSpPr>
                <p:cNvPr id="1309" name="Google Shape;1309;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0" name="Google Shape;131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1" name="Google Shape;131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2" name="Google Shape;1312;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3" name="Google Shape;1313;p286"/>
            <p:cNvGrpSpPr/>
            <p:nvPr/>
          </p:nvGrpSpPr>
          <p:grpSpPr>
            <a:xfrm>
              <a:off x="6104589" y="2219381"/>
              <a:ext cx="397892" cy="646462"/>
              <a:chOff x="1400864" y="1624076"/>
              <a:chExt cx="560368" cy="910439"/>
            </a:xfrm>
          </p:grpSpPr>
          <p:grpSp>
            <p:nvGrpSpPr>
              <p:cNvPr id="1314" name="Google Shape;1314;p286"/>
              <p:cNvGrpSpPr/>
              <p:nvPr/>
            </p:nvGrpSpPr>
            <p:grpSpPr>
              <a:xfrm>
                <a:off x="1400864" y="1624076"/>
                <a:ext cx="560368" cy="825149"/>
                <a:chOff x="1342876" y="1647676"/>
                <a:chExt cx="560368" cy="825149"/>
              </a:xfrm>
            </p:grpSpPr>
            <p:sp>
              <p:nvSpPr>
                <p:cNvPr id="1315" name="Google Shape;1315;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6" name="Google Shape;131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7" name="Google Shape;131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8" name="Google Shape;1318;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9" name="Google Shape;1319;p286"/>
            <p:cNvGrpSpPr/>
            <p:nvPr/>
          </p:nvGrpSpPr>
          <p:grpSpPr>
            <a:xfrm>
              <a:off x="7845614" y="2219381"/>
              <a:ext cx="397892" cy="646462"/>
              <a:chOff x="1400864" y="1624076"/>
              <a:chExt cx="560368" cy="910439"/>
            </a:xfrm>
          </p:grpSpPr>
          <p:grpSp>
            <p:nvGrpSpPr>
              <p:cNvPr id="1320" name="Google Shape;1320;p286"/>
              <p:cNvGrpSpPr/>
              <p:nvPr/>
            </p:nvGrpSpPr>
            <p:grpSpPr>
              <a:xfrm>
                <a:off x="1400864" y="1624076"/>
                <a:ext cx="560368" cy="825149"/>
                <a:chOff x="1342876" y="1647676"/>
                <a:chExt cx="560368" cy="825149"/>
              </a:xfrm>
            </p:grpSpPr>
            <p:sp>
              <p:nvSpPr>
                <p:cNvPr id="1321" name="Google Shape;1321;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2" name="Google Shape;132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3" name="Google Shape;132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4" name="Google Shape;1324;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25" name="Google Shape;1325;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6" name="Google Shape;1326;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7" name="Google Shape;1327;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8" name="Google Shape;1328;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9" name="Google Shape;1329;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30"/>
        <p:cNvGrpSpPr/>
        <p:nvPr/>
      </p:nvGrpSpPr>
      <p:grpSpPr>
        <a:xfrm>
          <a:off x="0" y="0"/>
          <a:ext cx="0" cy="0"/>
          <a:chOff x="0" y="0"/>
          <a:chExt cx="0" cy="0"/>
        </a:xfrm>
      </p:grpSpPr>
      <p:pic>
        <p:nvPicPr>
          <p:cNvPr id="1331" name="Google Shape;1331;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32" name="Google Shape;1332;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3" name="Google Shape;1333;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34" name="Google Shape;1334;p287"/>
          <p:cNvGrpSpPr/>
          <p:nvPr/>
        </p:nvGrpSpPr>
        <p:grpSpPr>
          <a:xfrm>
            <a:off x="881517" y="3131028"/>
            <a:ext cx="7361989" cy="646462"/>
            <a:chOff x="881517" y="2219381"/>
            <a:chExt cx="7361989" cy="646462"/>
          </a:xfrm>
        </p:grpSpPr>
        <p:grpSp>
          <p:nvGrpSpPr>
            <p:cNvPr id="1335" name="Google Shape;1335;p287"/>
            <p:cNvGrpSpPr/>
            <p:nvPr/>
          </p:nvGrpSpPr>
          <p:grpSpPr>
            <a:xfrm>
              <a:off x="881517" y="2219381"/>
              <a:ext cx="397892" cy="646462"/>
              <a:chOff x="1400864" y="1624076"/>
              <a:chExt cx="560368" cy="910439"/>
            </a:xfrm>
          </p:grpSpPr>
          <p:grpSp>
            <p:nvGrpSpPr>
              <p:cNvPr id="1336" name="Google Shape;1336;p287"/>
              <p:cNvGrpSpPr/>
              <p:nvPr/>
            </p:nvGrpSpPr>
            <p:grpSpPr>
              <a:xfrm>
                <a:off x="1400864" y="1624076"/>
                <a:ext cx="560368" cy="825149"/>
                <a:chOff x="1342876" y="1647676"/>
                <a:chExt cx="560368" cy="825149"/>
              </a:xfrm>
            </p:grpSpPr>
            <p:sp>
              <p:nvSpPr>
                <p:cNvPr id="1337" name="Google Shape;1337;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8" name="Google Shape;133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9" name="Google Shape;133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0" name="Google Shape;1340;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1" name="Google Shape;1341;p287"/>
            <p:cNvGrpSpPr/>
            <p:nvPr/>
          </p:nvGrpSpPr>
          <p:grpSpPr>
            <a:xfrm>
              <a:off x="2622541" y="2219381"/>
              <a:ext cx="397892" cy="646462"/>
              <a:chOff x="1400864" y="1624076"/>
              <a:chExt cx="560368" cy="910439"/>
            </a:xfrm>
          </p:grpSpPr>
          <p:grpSp>
            <p:nvGrpSpPr>
              <p:cNvPr id="1342" name="Google Shape;1342;p287"/>
              <p:cNvGrpSpPr/>
              <p:nvPr/>
            </p:nvGrpSpPr>
            <p:grpSpPr>
              <a:xfrm>
                <a:off x="1400864" y="1624076"/>
                <a:ext cx="560368" cy="825149"/>
                <a:chOff x="1342876" y="1647676"/>
                <a:chExt cx="560368" cy="825149"/>
              </a:xfrm>
            </p:grpSpPr>
            <p:sp>
              <p:nvSpPr>
                <p:cNvPr id="1343" name="Google Shape;134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4" name="Google Shape;134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45" name="Google Shape;134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6" name="Google Shape;134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7" name="Google Shape;1347;p287"/>
            <p:cNvGrpSpPr/>
            <p:nvPr/>
          </p:nvGrpSpPr>
          <p:grpSpPr>
            <a:xfrm>
              <a:off x="4363565" y="2219381"/>
              <a:ext cx="397892" cy="646462"/>
              <a:chOff x="1400864" y="1624076"/>
              <a:chExt cx="560368" cy="910439"/>
            </a:xfrm>
          </p:grpSpPr>
          <p:grpSp>
            <p:nvGrpSpPr>
              <p:cNvPr id="1348" name="Google Shape;1348;p287"/>
              <p:cNvGrpSpPr/>
              <p:nvPr/>
            </p:nvGrpSpPr>
            <p:grpSpPr>
              <a:xfrm>
                <a:off x="1400864" y="1624076"/>
                <a:ext cx="560368" cy="825149"/>
                <a:chOff x="1342876" y="1647676"/>
                <a:chExt cx="560368" cy="825149"/>
              </a:xfrm>
            </p:grpSpPr>
            <p:sp>
              <p:nvSpPr>
                <p:cNvPr id="1349" name="Google Shape;134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0" name="Google Shape;135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1" name="Google Shape;135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2" name="Google Shape;135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3" name="Google Shape;1353;p287"/>
            <p:cNvGrpSpPr/>
            <p:nvPr/>
          </p:nvGrpSpPr>
          <p:grpSpPr>
            <a:xfrm>
              <a:off x="6104589" y="2219381"/>
              <a:ext cx="397892" cy="646462"/>
              <a:chOff x="1400864" y="1624076"/>
              <a:chExt cx="560368" cy="910439"/>
            </a:xfrm>
          </p:grpSpPr>
          <p:grpSp>
            <p:nvGrpSpPr>
              <p:cNvPr id="1354" name="Google Shape;1354;p287"/>
              <p:cNvGrpSpPr/>
              <p:nvPr/>
            </p:nvGrpSpPr>
            <p:grpSpPr>
              <a:xfrm>
                <a:off x="1400864" y="1624076"/>
                <a:ext cx="560368" cy="825149"/>
                <a:chOff x="1342876" y="1647676"/>
                <a:chExt cx="560368" cy="825149"/>
              </a:xfrm>
            </p:grpSpPr>
            <p:sp>
              <p:nvSpPr>
                <p:cNvPr id="1355" name="Google Shape;135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6" name="Google Shape;135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7" name="Google Shape;135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8" name="Google Shape;135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9" name="Google Shape;1359;p287"/>
            <p:cNvGrpSpPr/>
            <p:nvPr/>
          </p:nvGrpSpPr>
          <p:grpSpPr>
            <a:xfrm>
              <a:off x="7845614" y="2219381"/>
              <a:ext cx="397892" cy="646462"/>
              <a:chOff x="1400864" y="1624076"/>
              <a:chExt cx="560368" cy="910439"/>
            </a:xfrm>
          </p:grpSpPr>
          <p:grpSp>
            <p:nvGrpSpPr>
              <p:cNvPr id="1360" name="Google Shape;1360;p287"/>
              <p:cNvGrpSpPr/>
              <p:nvPr/>
            </p:nvGrpSpPr>
            <p:grpSpPr>
              <a:xfrm>
                <a:off x="1400864" y="1624076"/>
                <a:ext cx="560368" cy="825149"/>
                <a:chOff x="1342876" y="1647676"/>
                <a:chExt cx="560368" cy="825149"/>
              </a:xfrm>
            </p:grpSpPr>
            <p:sp>
              <p:nvSpPr>
                <p:cNvPr id="1361" name="Google Shape;136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2" name="Google Shape;136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3" name="Google Shape;136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4" name="Google Shape;136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65" name="Google Shape;1365;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6" name="Google Shape;1366;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7" name="Google Shape;1367;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8" name="Google Shape;1368;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9" name="Google Shape;1369;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70" name="Google Shape;1370;p287"/>
          <p:cNvGrpSpPr/>
          <p:nvPr/>
        </p:nvGrpSpPr>
        <p:grpSpPr>
          <a:xfrm>
            <a:off x="881517" y="1424144"/>
            <a:ext cx="7361989" cy="646462"/>
            <a:chOff x="881517" y="2219381"/>
            <a:chExt cx="7361989" cy="646462"/>
          </a:xfrm>
        </p:grpSpPr>
        <p:grpSp>
          <p:nvGrpSpPr>
            <p:cNvPr id="1371" name="Google Shape;1371;p287"/>
            <p:cNvGrpSpPr/>
            <p:nvPr/>
          </p:nvGrpSpPr>
          <p:grpSpPr>
            <a:xfrm>
              <a:off x="881517" y="2219381"/>
              <a:ext cx="397892" cy="646462"/>
              <a:chOff x="1400864" y="1624076"/>
              <a:chExt cx="560368" cy="910439"/>
            </a:xfrm>
          </p:grpSpPr>
          <p:grpSp>
            <p:nvGrpSpPr>
              <p:cNvPr id="1372" name="Google Shape;1372;p287"/>
              <p:cNvGrpSpPr/>
              <p:nvPr/>
            </p:nvGrpSpPr>
            <p:grpSpPr>
              <a:xfrm>
                <a:off x="1400864" y="1624076"/>
                <a:ext cx="560368" cy="825149"/>
                <a:chOff x="1342876" y="1647676"/>
                <a:chExt cx="560368" cy="825149"/>
              </a:xfrm>
            </p:grpSpPr>
            <p:sp>
              <p:nvSpPr>
                <p:cNvPr id="1373" name="Google Shape;137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4" name="Google Shape;137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5" name="Google Shape;137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6" name="Google Shape;137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7" name="Google Shape;1377;p287"/>
            <p:cNvGrpSpPr/>
            <p:nvPr/>
          </p:nvGrpSpPr>
          <p:grpSpPr>
            <a:xfrm>
              <a:off x="2622541" y="2219381"/>
              <a:ext cx="397892" cy="646462"/>
              <a:chOff x="1400864" y="1624076"/>
              <a:chExt cx="560368" cy="910439"/>
            </a:xfrm>
          </p:grpSpPr>
          <p:grpSp>
            <p:nvGrpSpPr>
              <p:cNvPr id="1378" name="Google Shape;1378;p287"/>
              <p:cNvGrpSpPr/>
              <p:nvPr/>
            </p:nvGrpSpPr>
            <p:grpSpPr>
              <a:xfrm>
                <a:off x="1400864" y="1624076"/>
                <a:ext cx="560368" cy="825149"/>
                <a:chOff x="1342876" y="1647676"/>
                <a:chExt cx="560368" cy="825149"/>
              </a:xfrm>
            </p:grpSpPr>
            <p:sp>
              <p:nvSpPr>
                <p:cNvPr id="1379" name="Google Shape;137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0" name="Google Shape;138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1" name="Google Shape;138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2" name="Google Shape;138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3" name="Google Shape;1383;p287"/>
            <p:cNvGrpSpPr/>
            <p:nvPr/>
          </p:nvGrpSpPr>
          <p:grpSpPr>
            <a:xfrm>
              <a:off x="4363565" y="2219381"/>
              <a:ext cx="397892" cy="646462"/>
              <a:chOff x="1400864" y="1624076"/>
              <a:chExt cx="560368" cy="910439"/>
            </a:xfrm>
          </p:grpSpPr>
          <p:grpSp>
            <p:nvGrpSpPr>
              <p:cNvPr id="1384" name="Google Shape;1384;p287"/>
              <p:cNvGrpSpPr/>
              <p:nvPr/>
            </p:nvGrpSpPr>
            <p:grpSpPr>
              <a:xfrm>
                <a:off x="1400864" y="1624076"/>
                <a:ext cx="560368" cy="825149"/>
                <a:chOff x="1342876" y="1647676"/>
                <a:chExt cx="560368" cy="825149"/>
              </a:xfrm>
            </p:grpSpPr>
            <p:sp>
              <p:nvSpPr>
                <p:cNvPr id="1385" name="Google Shape;138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6" name="Google Shape;138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7" name="Google Shape;138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8" name="Google Shape;138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9" name="Google Shape;1389;p287"/>
            <p:cNvGrpSpPr/>
            <p:nvPr/>
          </p:nvGrpSpPr>
          <p:grpSpPr>
            <a:xfrm>
              <a:off x="6104589" y="2219381"/>
              <a:ext cx="397892" cy="646462"/>
              <a:chOff x="1400864" y="1624076"/>
              <a:chExt cx="560368" cy="910439"/>
            </a:xfrm>
          </p:grpSpPr>
          <p:grpSp>
            <p:nvGrpSpPr>
              <p:cNvPr id="1390" name="Google Shape;1390;p287"/>
              <p:cNvGrpSpPr/>
              <p:nvPr/>
            </p:nvGrpSpPr>
            <p:grpSpPr>
              <a:xfrm>
                <a:off x="1400864" y="1624076"/>
                <a:ext cx="560368" cy="825149"/>
                <a:chOff x="1342876" y="1647676"/>
                <a:chExt cx="560368" cy="825149"/>
              </a:xfrm>
            </p:grpSpPr>
            <p:sp>
              <p:nvSpPr>
                <p:cNvPr id="1391" name="Google Shape;139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2" name="Google Shape;139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3" name="Google Shape;139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4" name="Google Shape;139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5" name="Google Shape;1395;p287"/>
            <p:cNvGrpSpPr/>
            <p:nvPr/>
          </p:nvGrpSpPr>
          <p:grpSpPr>
            <a:xfrm>
              <a:off x="7845614" y="2219381"/>
              <a:ext cx="397892" cy="646462"/>
              <a:chOff x="1400864" y="1624076"/>
              <a:chExt cx="560368" cy="910439"/>
            </a:xfrm>
          </p:grpSpPr>
          <p:grpSp>
            <p:nvGrpSpPr>
              <p:cNvPr id="1396" name="Google Shape;1396;p287"/>
              <p:cNvGrpSpPr/>
              <p:nvPr/>
            </p:nvGrpSpPr>
            <p:grpSpPr>
              <a:xfrm>
                <a:off x="1400864" y="1624076"/>
                <a:ext cx="560368" cy="825149"/>
                <a:chOff x="1342876" y="1647676"/>
                <a:chExt cx="560368" cy="825149"/>
              </a:xfrm>
            </p:grpSpPr>
            <p:sp>
              <p:nvSpPr>
                <p:cNvPr id="1397" name="Google Shape;1397;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8" name="Google Shape;139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9" name="Google Shape;139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0" name="Google Shape;1400;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01" name="Google Shape;1401;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2" name="Google Shape;1402;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3" name="Google Shape;1403;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4" name="Google Shape;1404;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5" name="Google Shape;1405;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06"/>
        <p:cNvGrpSpPr/>
        <p:nvPr/>
      </p:nvGrpSpPr>
      <p:grpSpPr>
        <a:xfrm>
          <a:off x="0" y="0"/>
          <a:ext cx="0" cy="0"/>
          <a:chOff x="0" y="0"/>
          <a:chExt cx="0" cy="0"/>
        </a:xfrm>
      </p:grpSpPr>
      <p:pic>
        <p:nvPicPr>
          <p:cNvPr id="1407" name="Google Shape;1407;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08" name="Google Shape;1408;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9" name="Google Shape;1409;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10" name="Google Shape;1410;p288"/>
          <p:cNvGrpSpPr/>
          <p:nvPr/>
        </p:nvGrpSpPr>
        <p:grpSpPr>
          <a:xfrm>
            <a:off x="2805107" y="1224889"/>
            <a:ext cx="3533786" cy="3185052"/>
            <a:chOff x="2801099" y="1114361"/>
            <a:chExt cx="3533786" cy="3185052"/>
          </a:xfrm>
        </p:grpSpPr>
        <p:grpSp>
          <p:nvGrpSpPr>
            <p:cNvPr id="1411" name="Google Shape;1411;p288"/>
            <p:cNvGrpSpPr/>
            <p:nvPr/>
          </p:nvGrpSpPr>
          <p:grpSpPr>
            <a:xfrm>
              <a:off x="2801099" y="1228944"/>
              <a:ext cx="3533786" cy="2955886"/>
              <a:chOff x="2801099" y="1066147"/>
              <a:chExt cx="3533786" cy="2955886"/>
            </a:xfrm>
          </p:grpSpPr>
          <p:grpSp>
            <p:nvGrpSpPr>
              <p:cNvPr id="1412" name="Google Shape;1412;p288"/>
              <p:cNvGrpSpPr/>
              <p:nvPr/>
            </p:nvGrpSpPr>
            <p:grpSpPr>
              <a:xfrm>
                <a:off x="6252959" y="1066147"/>
                <a:ext cx="81926" cy="2955886"/>
                <a:chOff x="6252959" y="1066147"/>
                <a:chExt cx="81926" cy="2955886"/>
              </a:xfrm>
            </p:grpSpPr>
            <p:sp>
              <p:nvSpPr>
                <p:cNvPr id="1413" name="Google Shape;1413;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4" name="Google Shape;1414;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5" name="Google Shape;1415;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6" name="Google Shape;1416;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7" name="Google Shape;1417;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18" name="Google Shape;1418;p288"/>
              <p:cNvGrpSpPr/>
              <p:nvPr/>
            </p:nvGrpSpPr>
            <p:grpSpPr>
              <a:xfrm>
                <a:off x="2801099" y="1066147"/>
                <a:ext cx="81926" cy="2955886"/>
                <a:chOff x="2801099" y="1066147"/>
                <a:chExt cx="81926" cy="2955886"/>
              </a:xfrm>
            </p:grpSpPr>
            <p:sp>
              <p:nvSpPr>
                <p:cNvPr id="1419" name="Google Shape;1419;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0" name="Google Shape;1420;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1" name="Google Shape;1421;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2" name="Google Shape;1422;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3" name="Google Shape;1423;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24" name="Google Shape;1424;p288"/>
            <p:cNvGrpSpPr/>
            <p:nvPr/>
          </p:nvGrpSpPr>
          <p:grpSpPr>
            <a:xfrm>
              <a:off x="2975830" y="1114361"/>
              <a:ext cx="3184323" cy="3185052"/>
              <a:chOff x="2908735" y="1068601"/>
              <a:chExt cx="3326530" cy="3327292"/>
            </a:xfrm>
          </p:grpSpPr>
          <p:sp>
            <p:nvSpPr>
              <p:cNvPr id="1425" name="Google Shape;1425;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6" name="Google Shape;1426;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7" name="Google Shape;1427;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8" name="Google Shape;1428;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9" name="Google Shape;1429;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0" name="Google Shape;1430;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1" name="Google Shape;1431;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2" name="Google Shape;1432;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3" name="Google Shape;1433;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4" name="Google Shape;1434;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5" name="Google Shape;1435;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6" name="Google Shape;1436;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294"/>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57" name="Google Shape;1457;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8" name="Google Shape;1458;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9" name="Google Shape;1459;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0" name="Google Shape;1460;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1" name="Google Shape;1461;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2" name="Google Shape;1462;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3" name="Google Shape;1463;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4" name="Google Shape;1464;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5" name="Google Shape;1465;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6" name="Google Shape;1466;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67"/>
        <p:cNvGrpSpPr/>
        <p:nvPr/>
      </p:nvGrpSpPr>
      <p:grpSpPr>
        <a:xfrm>
          <a:off x="0" y="0"/>
          <a:ext cx="0" cy="0"/>
          <a:chOff x="0" y="0"/>
          <a:chExt cx="0" cy="0"/>
        </a:xfrm>
      </p:grpSpPr>
      <p:pic>
        <p:nvPicPr>
          <p:cNvPr id="1468" name="Google Shape;1468;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69" name="Google Shape;1469;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71"/>
        <p:cNvGrpSpPr/>
        <p:nvPr/>
      </p:nvGrpSpPr>
      <p:grpSpPr>
        <a:xfrm>
          <a:off x="0" y="0"/>
          <a:ext cx="0" cy="0"/>
          <a:chOff x="0" y="0"/>
          <a:chExt cx="0" cy="0"/>
        </a:xfrm>
      </p:grpSpPr>
      <p:sp>
        <p:nvSpPr>
          <p:cNvPr id="1472" name="Google Shape;1472;p29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73" name="Google Shape;1473;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74" name="Google Shape;1474;p290"/>
          <p:cNvGrpSpPr/>
          <p:nvPr/>
        </p:nvGrpSpPr>
        <p:grpSpPr>
          <a:xfrm>
            <a:off x="2263140" y="1653932"/>
            <a:ext cx="4747260" cy="830997"/>
            <a:chOff x="2263140" y="1779657"/>
            <a:chExt cx="4747260" cy="830997"/>
          </a:xfrm>
        </p:grpSpPr>
        <p:cxnSp>
          <p:nvCxnSpPr>
            <p:cNvPr id="1475" name="Google Shape;1475;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76" name="Google Shape;1476;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77" name="Google Shape;1477;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78"/>
        <p:cNvGrpSpPr/>
        <p:nvPr/>
      </p:nvGrpSpPr>
      <p:grpSpPr>
        <a:xfrm>
          <a:off x="0" y="0"/>
          <a:ext cx="0" cy="0"/>
          <a:chOff x="0" y="0"/>
          <a:chExt cx="0" cy="0"/>
        </a:xfrm>
      </p:grpSpPr>
      <p:sp>
        <p:nvSpPr>
          <p:cNvPr id="1479" name="Google Shape;1479;p291"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0" name="Google Shape;1480;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1" name="Google Shape;1481;p291"/>
          <p:cNvGrpSpPr/>
          <p:nvPr/>
        </p:nvGrpSpPr>
        <p:grpSpPr>
          <a:xfrm>
            <a:off x="2263140" y="1653932"/>
            <a:ext cx="4747260" cy="830997"/>
            <a:chOff x="2263140" y="1779657"/>
            <a:chExt cx="4747260" cy="830997"/>
          </a:xfrm>
        </p:grpSpPr>
        <p:cxnSp>
          <p:nvCxnSpPr>
            <p:cNvPr id="1482" name="Google Shape;1482;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83" name="Google Shape;1483;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84" name="Google Shape;1484;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85"/>
        <p:cNvGrpSpPr/>
        <p:nvPr/>
      </p:nvGrpSpPr>
      <p:grpSpPr>
        <a:xfrm>
          <a:off x="0" y="0"/>
          <a:ext cx="0" cy="0"/>
          <a:chOff x="0" y="0"/>
          <a:chExt cx="0" cy="0"/>
        </a:xfrm>
      </p:grpSpPr>
      <p:sp>
        <p:nvSpPr>
          <p:cNvPr id="1486" name="Google Shape;1486;p292"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7" name="Google Shape;1487;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8" name="Google Shape;1488;p292"/>
          <p:cNvGrpSpPr/>
          <p:nvPr/>
        </p:nvGrpSpPr>
        <p:grpSpPr>
          <a:xfrm>
            <a:off x="2263140" y="1653932"/>
            <a:ext cx="4747260" cy="830997"/>
            <a:chOff x="2263140" y="1779657"/>
            <a:chExt cx="4747260" cy="830997"/>
          </a:xfrm>
        </p:grpSpPr>
        <p:cxnSp>
          <p:nvCxnSpPr>
            <p:cNvPr id="1489" name="Google Shape;1489;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490" name="Google Shape;1490;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491" name="Google Shape;1491;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71"/>
        <p:cNvGrpSpPr/>
        <p:nvPr/>
      </p:nvGrpSpPr>
      <p:grpSpPr>
        <a:xfrm>
          <a:off x="0" y="0"/>
          <a:ext cx="0" cy="0"/>
          <a:chOff x="0" y="0"/>
          <a:chExt cx="0" cy="0"/>
        </a:xfrm>
      </p:grpSpPr>
      <p:pic>
        <p:nvPicPr>
          <p:cNvPr id="72" name="Google Shape;72;p220"/>
          <p:cNvPicPr preferRelativeResize="0"/>
          <p:nvPr/>
        </p:nvPicPr>
        <p:blipFill rotWithShape="1">
          <a:blip r:embed="rId2">
            <a:alphaModFix/>
          </a:blip>
          <a:srcRect l="16975" t="14937" r="19507" b="5408"/>
          <a:stretch/>
        </p:blipFill>
        <p:spPr>
          <a:xfrm>
            <a:off x="6412523" y="0"/>
            <a:ext cx="2731477" cy="5143500"/>
          </a:xfrm>
          <a:prstGeom prst="rect">
            <a:avLst/>
          </a:prstGeom>
          <a:noFill/>
          <a:ln>
            <a:noFill/>
          </a:ln>
        </p:spPr>
      </p:pic>
      <p:pic>
        <p:nvPicPr>
          <p:cNvPr id="73" name="Google Shape;73;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74" name="Google Shape;74;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5" name="Google Shape;75;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6" name="Google Shape;76;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 name="Google Shape;77;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492"/>
        <p:cNvGrpSpPr/>
        <p:nvPr/>
      </p:nvGrpSpPr>
      <p:grpSpPr>
        <a:xfrm>
          <a:off x="0" y="0"/>
          <a:ext cx="0" cy="0"/>
          <a:chOff x="0" y="0"/>
          <a:chExt cx="0" cy="0"/>
        </a:xfrm>
      </p:grpSpPr>
      <p:sp>
        <p:nvSpPr>
          <p:cNvPr id="1493" name="Google Shape;1493;p2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4" name="Google Shape;1494;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5" name="Google Shape;1495;p293"/>
          <p:cNvGrpSpPr/>
          <p:nvPr/>
        </p:nvGrpSpPr>
        <p:grpSpPr>
          <a:xfrm>
            <a:off x="1403060" y="1183590"/>
            <a:ext cx="6337881" cy="1569620"/>
            <a:chOff x="1492092" y="1002130"/>
            <a:chExt cx="6337881" cy="1569620"/>
          </a:xfrm>
        </p:grpSpPr>
        <p:cxnSp>
          <p:nvCxnSpPr>
            <p:cNvPr id="1496" name="Google Shape;1496;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497" name="Google Shape;1497;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498" name="Google Shape;1498;p293"/>
          <p:cNvGrpSpPr/>
          <p:nvPr/>
        </p:nvGrpSpPr>
        <p:grpSpPr>
          <a:xfrm>
            <a:off x="1492092" y="3662045"/>
            <a:ext cx="6159817" cy="71120"/>
            <a:chOff x="2145983" y="2931954"/>
            <a:chExt cx="6159817" cy="71120"/>
          </a:xfrm>
        </p:grpSpPr>
        <p:sp>
          <p:nvSpPr>
            <p:cNvPr id="1499" name="Google Shape;1499;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00" name="Google Shape;1500;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01" name="Google Shape;1501;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02"/>
        <p:cNvGrpSpPr/>
        <p:nvPr/>
      </p:nvGrpSpPr>
      <p:grpSpPr>
        <a:xfrm>
          <a:off x="0" y="0"/>
          <a:ext cx="0" cy="0"/>
          <a:chOff x="0" y="0"/>
          <a:chExt cx="0" cy="0"/>
        </a:xfrm>
      </p:grpSpPr>
      <p:grpSp>
        <p:nvGrpSpPr>
          <p:cNvPr id="1503" name="Google Shape;1503;p294"/>
          <p:cNvGrpSpPr/>
          <p:nvPr/>
        </p:nvGrpSpPr>
        <p:grpSpPr>
          <a:xfrm>
            <a:off x="444" y="0"/>
            <a:ext cx="9143556" cy="5143500"/>
            <a:chOff x="444" y="317809"/>
            <a:chExt cx="9143556" cy="5143500"/>
          </a:xfrm>
        </p:grpSpPr>
        <p:pic>
          <p:nvPicPr>
            <p:cNvPr id="1504" name="Google Shape;1504;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05" name="Google Shape;1505;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06" name="Google Shape;1506;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07" name="Google Shape;1507;p294"/>
          <p:cNvGrpSpPr/>
          <p:nvPr/>
        </p:nvGrpSpPr>
        <p:grpSpPr>
          <a:xfrm>
            <a:off x="904073" y="1547578"/>
            <a:ext cx="7494347" cy="2133815"/>
            <a:chOff x="822793" y="1506938"/>
            <a:chExt cx="7494347" cy="2133815"/>
          </a:xfrm>
        </p:grpSpPr>
        <p:sp>
          <p:nvSpPr>
            <p:cNvPr id="1508" name="Google Shape;1508;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09" name="Google Shape;1509;p294"/>
            <p:cNvGrpSpPr/>
            <p:nvPr/>
          </p:nvGrpSpPr>
          <p:grpSpPr>
            <a:xfrm>
              <a:off x="822793" y="1506938"/>
              <a:ext cx="7391734" cy="1999241"/>
              <a:chOff x="1565910" y="1469735"/>
              <a:chExt cx="6079542" cy="2048377"/>
            </a:xfrm>
          </p:grpSpPr>
          <p:sp>
            <p:nvSpPr>
              <p:cNvPr id="1510" name="Google Shape;1510;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12" name="Google Shape;1512;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13"/>
        <p:cNvGrpSpPr/>
        <p:nvPr/>
      </p:nvGrpSpPr>
      <p:grpSpPr>
        <a:xfrm>
          <a:off x="0" y="0"/>
          <a:ext cx="0" cy="0"/>
          <a:chOff x="0" y="0"/>
          <a:chExt cx="0" cy="0"/>
        </a:xfrm>
      </p:grpSpPr>
      <p:grpSp>
        <p:nvGrpSpPr>
          <p:cNvPr id="1514" name="Google Shape;1514;p295"/>
          <p:cNvGrpSpPr/>
          <p:nvPr/>
        </p:nvGrpSpPr>
        <p:grpSpPr>
          <a:xfrm>
            <a:off x="444" y="0"/>
            <a:ext cx="9143556" cy="5143500"/>
            <a:chOff x="444" y="317809"/>
            <a:chExt cx="9143556" cy="5143500"/>
          </a:xfrm>
        </p:grpSpPr>
        <p:pic>
          <p:nvPicPr>
            <p:cNvPr id="1515" name="Google Shape;1515;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5"/>
          <p:cNvGrpSpPr/>
          <p:nvPr/>
        </p:nvGrpSpPr>
        <p:grpSpPr>
          <a:xfrm>
            <a:off x="904073" y="1547578"/>
            <a:ext cx="7494347" cy="2133815"/>
            <a:chOff x="822793" y="1506938"/>
            <a:chExt cx="7494347" cy="2133815"/>
          </a:xfrm>
        </p:grpSpPr>
        <p:sp>
          <p:nvSpPr>
            <p:cNvPr id="1519" name="Google Shape;1519;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5"/>
            <p:cNvGrpSpPr/>
            <p:nvPr/>
          </p:nvGrpSpPr>
          <p:grpSpPr>
            <a:xfrm>
              <a:off x="822793" y="1506938"/>
              <a:ext cx="7391734" cy="1999241"/>
              <a:chOff x="1565910" y="1469735"/>
              <a:chExt cx="6079542" cy="2048377"/>
            </a:xfrm>
          </p:grpSpPr>
          <p:sp>
            <p:nvSpPr>
              <p:cNvPr id="1521" name="Google Shape;1521;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24"/>
        <p:cNvGrpSpPr/>
        <p:nvPr/>
      </p:nvGrpSpPr>
      <p:grpSpPr>
        <a:xfrm>
          <a:off x="0" y="0"/>
          <a:ext cx="0" cy="0"/>
          <a:chOff x="0" y="0"/>
          <a:chExt cx="0" cy="0"/>
        </a:xfrm>
      </p:grpSpPr>
      <p:grpSp>
        <p:nvGrpSpPr>
          <p:cNvPr id="1525" name="Google Shape;1525;p296"/>
          <p:cNvGrpSpPr/>
          <p:nvPr/>
        </p:nvGrpSpPr>
        <p:grpSpPr>
          <a:xfrm>
            <a:off x="444" y="0"/>
            <a:ext cx="9143556" cy="5143500"/>
            <a:chOff x="444" y="317809"/>
            <a:chExt cx="9143556" cy="5143500"/>
          </a:xfrm>
        </p:grpSpPr>
        <p:pic>
          <p:nvPicPr>
            <p:cNvPr id="1526" name="Google Shape;1526;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6"/>
          <p:cNvGrpSpPr/>
          <p:nvPr/>
        </p:nvGrpSpPr>
        <p:grpSpPr>
          <a:xfrm>
            <a:off x="904073" y="1547578"/>
            <a:ext cx="7494347" cy="2133815"/>
            <a:chOff x="822793" y="1506938"/>
            <a:chExt cx="7494347" cy="2133815"/>
          </a:xfrm>
        </p:grpSpPr>
        <p:sp>
          <p:nvSpPr>
            <p:cNvPr id="1530" name="Google Shape;1530;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6"/>
            <p:cNvGrpSpPr/>
            <p:nvPr/>
          </p:nvGrpSpPr>
          <p:grpSpPr>
            <a:xfrm>
              <a:off x="822793" y="1506938"/>
              <a:ext cx="7391734" cy="1999241"/>
              <a:chOff x="1565910" y="1469735"/>
              <a:chExt cx="6079542" cy="2048377"/>
            </a:xfrm>
          </p:grpSpPr>
          <p:sp>
            <p:nvSpPr>
              <p:cNvPr id="1532" name="Google Shape;1532;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35"/>
        <p:cNvGrpSpPr/>
        <p:nvPr/>
      </p:nvGrpSpPr>
      <p:grpSpPr>
        <a:xfrm>
          <a:off x="0" y="0"/>
          <a:ext cx="0" cy="0"/>
          <a:chOff x="0" y="0"/>
          <a:chExt cx="0" cy="0"/>
        </a:xfrm>
      </p:grpSpPr>
      <p:grpSp>
        <p:nvGrpSpPr>
          <p:cNvPr id="1536" name="Google Shape;1536;p297"/>
          <p:cNvGrpSpPr/>
          <p:nvPr/>
        </p:nvGrpSpPr>
        <p:grpSpPr>
          <a:xfrm>
            <a:off x="444" y="0"/>
            <a:ext cx="9143556" cy="5143500"/>
            <a:chOff x="444" y="317809"/>
            <a:chExt cx="9143556" cy="5143500"/>
          </a:xfrm>
        </p:grpSpPr>
        <p:pic>
          <p:nvPicPr>
            <p:cNvPr id="1537" name="Google Shape;1537;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40" name="Google Shape;1540;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1" name="Google Shape;1541;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2" name="Google Shape;1542;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3" name="Google Shape;1543;p297"/>
          <p:cNvGrpSpPr/>
          <p:nvPr/>
        </p:nvGrpSpPr>
        <p:grpSpPr>
          <a:xfrm>
            <a:off x="1985011" y="1602036"/>
            <a:ext cx="502919" cy="45719"/>
            <a:chOff x="1985011" y="1602036"/>
            <a:chExt cx="502919" cy="45719"/>
          </a:xfrm>
        </p:grpSpPr>
        <p:sp>
          <p:nvSpPr>
            <p:cNvPr id="1544" name="Google Shape;1544;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5" name="Google Shape;1545;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6" name="Google Shape;1546;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7" name="Google Shape;1547;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48" name="Google Shape;1548;p297"/>
          <p:cNvGrpSpPr/>
          <p:nvPr/>
        </p:nvGrpSpPr>
        <p:grpSpPr>
          <a:xfrm>
            <a:off x="6656071" y="3518606"/>
            <a:ext cx="502919" cy="45719"/>
            <a:chOff x="6656071" y="3518606"/>
            <a:chExt cx="502919" cy="45719"/>
          </a:xfrm>
        </p:grpSpPr>
        <p:sp>
          <p:nvSpPr>
            <p:cNvPr id="1549" name="Google Shape;1549;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0" name="Google Shape;1550;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1" name="Google Shape;1551;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53" name="Google Shape;1553;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54"/>
        <p:cNvGrpSpPr/>
        <p:nvPr/>
      </p:nvGrpSpPr>
      <p:grpSpPr>
        <a:xfrm>
          <a:off x="0" y="0"/>
          <a:ext cx="0" cy="0"/>
          <a:chOff x="0" y="0"/>
          <a:chExt cx="0" cy="0"/>
        </a:xfrm>
      </p:grpSpPr>
      <p:grpSp>
        <p:nvGrpSpPr>
          <p:cNvPr id="1555" name="Google Shape;1555;p298"/>
          <p:cNvGrpSpPr/>
          <p:nvPr/>
        </p:nvGrpSpPr>
        <p:grpSpPr>
          <a:xfrm>
            <a:off x="444" y="0"/>
            <a:ext cx="9143556" cy="5143500"/>
            <a:chOff x="444" y="317809"/>
            <a:chExt cx="9143556" cy="5143500"/>
          </a:xfrm>
        </p:grpSpPr>
        <p:pic>
          <p:nvPicPr>
            <p:cNvPr id="1556" name="Google Shape;1556;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57" name="Google Shape;1557;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8" name="Google Shape;1558;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9" name="Google Shape;1559;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0" name="Google Shape;1560;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62" name="Google Shape;1562;p298"/>
          <p:cNvGrpSpPr/>
          <p:nvPr/>
        </p:nvGrpSpPr>
        <p:grpSpPr>
          <a:xfrm>
            <a:off x="1985011" y="1602036"/>
            <a:ext cx="502919" cy="45719"/>
            <a:chOff x="1985011" y="1602036"/>
            <a:chExt cx="502919" cy="45719"/>
          </a:xfrm>
        </p:grpSpPr>
        <p:sp>
          <p:nvSpPr>
            <p:cNvPr id="1563" name="Google Shape;1563;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4" name="Google Shape;1564;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5" name="Google Shape;1565;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6" name="Google Shape;1566;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67" name="Google Shape;1567;p298"/>
          <p:cNvGrpSpPr/>
          <p:nvPr/>
        </p:nvGrpSpPr>
        <p:grpSpPr>
          <a:xfrm>
            <a:off x="6656071" y="3518606"/>
            <a:ext cx="502919" cy="45719"/>
            <a:chOff x="6656071" y="3518606"/>
            <a:chExt cx="502919" cy="45719"/>
          </a:xfrm>
        </p:grpSpPr>
        <p:sp>
          <p:nvSpPr>
            <p:cNvPr id="1568" name="Google Shape;1568;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9" name="Google Shape;1569;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0" name="Google Shape;1570;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72" name="Google Shape;1572;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73"/>
        <p:cNvGrpSpPr/>
        <p:nvPr/>
      </p:nvGrpSpPr>
      <p:grpSpPr>
        <a:xfrm>
          <a:off x="0" y="0"/>
          <a:ext cx="0" cy="0"/>
          <a:chOff x="0" y="0"/>
          <a:chExt cx="0" cy="0"/>
        </a:xfrm>
      </p:grpSpPr>
      <p:grpSp>
        <p:nvGrpSpPr>
          <p:cNvPr id="1574" name="Google Shape;1574;p299"/>
          <p:cNvGrpSpPr/>
          <p:nvPr/>
        </p:nvGrpSpPr>
        <p:grpSpPr>
          <a:xfrm>
            <a:off x="444" y="0"/>
            <a:ext cx="9143556" cy="5143500"/>
            <a:chOff x="444" y="317809"/>
            <a:chExt cx="9143556" cy="5143500"/>
          </a:xfrm>
        </p:grpSpPr>
        <p:pic>
          <p:nvPicPr>
            <p:cNvPr id="1575" name="Google Shape;1575;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76" name="Google Shape;1576;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77" name="Google Shape;1577;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8" name="Google Shape;1578;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9" name="Google Shape;1579;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81" name="Google Shape;1581;p299"/>
          <p:cNvGrpSpPr/>
          <p:nvPr/>
        </p:nvGrpSpPr>
        <p:grpSpPr>
          <a:xfrm>
            <a:off x="1985011" y="1602036"/>
            <a:ext cx="502919" cy="45719"/>
            <a:chOff x="1985011" y="1602036"/>
            <a:chExt cx="502919" cy="45719"/>
          </a:xfrm>
        </p:grpSpPr>
        <p:sp>
          <p:nvSpPr>
            <p:cNvPr id="1582" name="Google Shape;1582;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3" name="Google Shape;1583;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4" name="Google Shape;1584;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5" name="Google Shape;1585;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86" name="Google Shape;1586;p299"/>
          <p:cNvGrpSpPr/>
          <p:nvPr/>
        </p:nvGrpSpPr>
        <p:grpSpPr>
          <a:xfrm>
            <a:off x="6656071" y="3518606"/>
            <a:ext cx="502919" cy="45719"/>
            <a:chOff x="6656071" y="3518606"/>
            <a:chExt cx="502919" cy="45719"/>
          </a:xfrm>
        </p:grpSpPr>
        <p:sp>
          <p:nvSpPr>
            <p:cNvPr id="1587" name="Google Shape;1587;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8" name="Google Shape;1588;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9" name="Google Shape;1589;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91" name="Google Shape;1591;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592"/>
        <p:cNvGrpSpPr/>
        <p:nvPr/>
      </p:nvGrpSpPr>
      <p:grpSpPr>
        <a:xfrm>
          <a:off x="0" y="0"/>
          <a:ext cx="0" cy="0"/>
          <a:chOff x="0" y="0"/>
          <a:chExt cx="0" cy="0"/>
        </a:xfrm>
      </p:grpSpPr>
      <p:sp>
        <p:nvSpPr>
          <p:cNvPr id="1593" name="Google Shape;1593;p30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94" name="Google Shape;1594;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595" name="Google Shape;1595;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596" name="Google Shape;1596;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97" name="Google Shape;1597;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598"/>
        <p:cNvGrpSpPr/>
        <p:nvPr/>
      </p:nvGrpSpPr>
      <p:grpSpPr>
        <a:xfrm>
          <a:off x="0" y="0"/>
          <a:ext cx="0" cy="0"/>
          <a:chOff x="0" y="0"/>
          <a:chExt cx="0" cy="0"/>
        </a:xfrm>
      </p:grpSpPr>
      <p:sp>
        <p:nvSpPr>
          <p:cNvPr id="1599" name="Google Shape;1599;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00" name="Google Shape;1600;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01" name="Google Shape;1601;p301"/>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pic>
        <p:nvPicPr>
          <p:cNvPr id="1602" name="Google Shape;1602;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03" name="Google Shape;1603;p301"/>
          <p:cNvGrpSpPr/>
          <p:nvPr/>
        </p:nvGrpSpPr>
        <p:grpSpPr>
          <a:xfrm>
            <a:off x="724005" y="301093"/>
            <a:ext cx="2665754" cy="542340"/>
            <a:chOff x="5567543" y="349969"/>
            <a:chExt cx="2665754" cy="542340"/>
          </a:xfrm>
        </p:grpSpPr>
        <p:sp>
          <p:nvSpPr>
            <p:cNvPr id="1604" name="Google Shape;1604;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05" name="Google Shape;1605;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06" name="Google Shape;1606;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07"/>
        <p:cNvGrpSpPr/>
        <p:nvPr/>
      </p:nvGrpSpPr>
      <p:grpSpPr>
        <a:xfrm>
          <a:off x="0" y="0"/>
          <a:ext cx="0" cy="0"/>
          <a:chOff x="0" y="0"/>
          <a:chExt cx="0" cy="0"/>
        </a:xfrm>
      </p:grpSpPr>
      <p:sp>
        <p:nvSpPr>
          <p:cNvPr id="1608" name="Google Shape;1608;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09" name="Google Shape;1609;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0" name="Google Shape;1610;p302"/>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sp>
        <p:nvSpPr>
          <p:cNvPr id="1611" name="Google Shape;1611;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12" name="Google Shape;1612;p30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 name="Google Shape;1613;p302"/>
          <p:cNvGrpSpPr/>
          <p:nvPr/>
        </p:nvGrpSpPr>
        <p:grpSpPr>
          <a:xfrm>
            <a:off x="724005" y="301093"/>
            <a:ext cx="2665754" cy="542340"/>
            <a:chOff x="5567543" y="349969"/>
            <a:chExt cx="2665754" cy="542340"/>
          </a:xfrm>
        </p:grpSpPr>
        <p:sp>
          <p:nvSpPr>
            <p:cNvPr id="1614" name="Google Shape;1614;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5" name="Google Shape;1615;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6" name="Google Shape;1616;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78"/>
        <p:cNvGrpSpPr/>
        <p:nvPr/>
      </p:nvGrpSpPr>
      <p:grpSpPr>
        <a:xfrm>
          <a:off x="0" y="0"/>
          <a:ext cx="0" cy="0"/>
          <a:chOff x="0" y="0"/>
          <a:chExt cx="0" cy="0"/>
        </a:xfrm>
      </p:grpSpPr>
      <p:sp>
        <p:nvSpPr>
          <p:cNvPr id="79" name="Google Shape;79;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0" name="Google Shape;80;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1" name="Google Shape;81;p221"/>
          <p:cNvSpPr>
            <a:spLocks noGrp="1"/>
          </p:cNvSpPr>
          <p:nvPr>
            <p:ph type="pic" idx="2"/>
          </p:nvPr>
        </p:nvSpPr>
        <p:spPr>
          <a:xfrm>
            <a:off x="4983850" y="776920"/>
            <a:ext cx="4160150" cy="4050508"/>
          </a:xfrm>
          <a:prstGeom prst="rect">
            <a:avLst/>
          </a:prstGeom>
          <a:noFill/>
          <a:ln>
            <a:noFill/>
          </a:ln>
        </p:spPr>
      </p:sp>
      <p:sp>
        <p:nvSpPr>
          <p:cNvPr id="82" name="Google Shape;82;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 name="Google Shape;83;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 name="Google Shape;84;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17"/>
        <p:cNvGrpSpPr/>
        <p:nvPr/>
      </p:nvGrpSpPr>
      <p:grpSpPr>
        <a:xfrm>
          <a:off x="0" y="0"/>
          <a:ext cx="0" cy="0"/>
          <a:chOff x="0" y="0"/>
          <a:chExt cx="0" cy="0"/>
        </a:xfrm>
      </p:grpSpPr>
      <p:sp>
        <p:nvSpPr>
          <p:cNvPr id="1618" name="Google Shape;1618;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9" name="Google Shape;1619;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0" name="Google Shape;1620;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21" name="Google Shape;1621;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22" name="Google Shape;1622;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23" name="Google Shape;1623;p303"/>
          <p:cNvSpPr>
            <a:spLocks noGrp="1"/>
          </p:cNvSpPr>
          <p:nvPr>
            <p:ph type="pic" idx="2"/>
          </p:nvPr>
        </p:nvSpPr>
        <p:spPr>
          <a:xfrm>
            <a:off x="-1" y="1166963"/>
            <a:ext cx="4113765" cy="3976533"/>
          </a:xfrm>
          <a:prstGeom prst="rect">
            <a:avLst/>
          </a:prstGeom>
          <a:noFill/>
          <a:ln>
            <a:noFill/>
          </a:ln>
        </p:spPr>
      </p:sp>
      <p:sp>
        <p:nvSpPr>
          <p:cNvPr id="1624" name="Google Shape;1624;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25"/>
        <p:cNvGrpSpPr/>
        <p:nvPr/>
      </p:nvGrpSpPr>
      <p:grpSpPr>
        <a:xfrm>
          <a:off x="0" y="0"/>
          <a:ext cx="0" cy="0"/>
          <a:chOff x="0" y="0"/>
          <a:chExt cx="0" cy="0"/>
        </a:xfrm>
      </p:grpSpPr>
      <p:sp>
        <p:nvSpPr>
          <p:cNvPr id="1626" name="Google Shape;1626;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7" name="Google Shape;1627;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8" name="Google Shape;1628;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9" name="Google Shape;1629;p30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1" name="Google Shape;1631;p304"/>
          <p:cNvSpPr>
            <a:spLocks noGrp="1"/>
          </p:cNvSpPr>
          <p:nvPr>
            <p:ph type="pic" idx="2"/>
          </p:nvPr>
        </p:nvSpPr>
        <p:spPr>
          <a:xfrm>
            <a:off x="-1" y="1166963"/>
            <a:ext cx="4113765" cy="3976533"/>
          </a:xfrm>
          <a:prstGeom prst="rect">
            <a:avLst/>
          </a:prstGeom>
          <a:noFill/>
          <a:ln>
            <a:noFill/>
          </a:ln>
        </p:spPr>
      </p:sp>
      <p:cxnSp>
        <p:nvCxnSpPr>
          <p:cNvPr id="1632" name="Google Shape;1632;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34"/>
        <p:cNvGrpSpPr/>
        <p:nvPr/>
      </p:nvGrpSpPr>
      <p:grpSpPr>
        <a:xfrm>
          <a:off x="0" y="0"/>
          <a:ext cx="0" cy="0"/>
          <a:chOff x="0" y="0"/>
          <a:chExt cx="0" cy="0"/>
        </a:xfrm>
      </p:grpSpPr>
      <p:sp>
        <p:nvSpPr>
          <p:cNvPr id="1635" name="Google Shape;1635;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6" name="Google Shape;1636;p3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8" name="Google Shape;1638;p305"/>
          <p:cNvSpPr>
            <a:spLocks noGrp="1"/>
          </p:cNvSpPr>
          <p:nvPr>
            <p:ph type="pic" idx="2"/>
          </p:nvPr>
        </p:nvSpPr>
        <p:spPr>
          <a:xfrm>
            <a:off x="-1" y="1166963"/>
            <a:ext cx="4113765" cy="3976533"/>
          </a:xfrm>
          <a:prstGeom prst="rect">
            <a:avLst/>
          </a:prstGeom>
          <a:noFill/>
          <a:ln>
            <a:noFill/>
          </a:ln>
        </p:spPr>
      </p:sp>
      <p:cxnSp>
        <p:nvCxnSpPr>
          <p:cNvPr id="1639" name="Google Shape;1639;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0" name="Google Shape;1640;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41"/>
        <p:cNvGrpSpPr/>
        <p:nvPr/>
      </p:nvGrpSpPr>
      <p:grpSpPr>
        <a:xfrm>
          <a:off x="0" y="0"/>
          <a:ext cx="0" cy="0"/>
          <a:chOff x="0" y="0"/>
          <a:chExt cx="0" cy="0"/>
        </a:xfrm>
      </p:grpSpPr>
      <p:sp>
        <p:nvSpPr>
          <p:cNvPr id="1642" name="Google Shape;1642;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3" name="Google Shape;1643;p30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5" name="Google Shape;1645;p306"/>
          <p:cNvSpPr>
            <a:spLocks noGrp="1"/>
          </p:cNvSpPr>
          <p:nvPr>
            <p:ph type="pic" idx="2"/>
          </p:nvPr>
        </p:nvSpPr>
        <p:spPr>
          <a:xfrm>
            <a:off x="-1" y="1166963"/>
            <a:ext cx="4113765" cy="3976533"/>
          </a:xfrm>
          <a:prstGeom prst="rect">
            <a:avLst/>
          </a:prstGeom>
          <a:noFill/>
          <a:ln>
            <a:noFill/>
          </a:ln>
        </p:spPr>
      </p:sp>
      <p:cxnSp>
        <p:nvCxnSpPr>
          <p:cNvPr id="1646" name="Google Shape;1646;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7" name="Google Shape;1647;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48"/>
        <p:cNvGrpSpPr/>
        <p:nvPr/>
      </p:nvGrpSpPr>
      <p:grpSpPr>
        <a:xfrm>
          <a:off x="0" y="0"/>
          <a:ext cx="0" cy="0"/>
          <a:chOff x="0" y="0"/>
          <a:chExt cx="0" cy="0"/>
        </a:xfrm>
      </p:grpSpPr>
      <p:pic>
        <p:nvPicPr>
          <p:cNvPr id="1649" name="Google Shape;1649;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0" name="Google Shape;1650;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51" name="Google Shape;1651;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2" name="Google Shape;1652;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53" name="Google Shape;1653;p307"/>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54"/>
        <p:cNvGrpSpPr/>
        <p:nvPr/>
      </p:nvGrpSpPr>
      <p:grpSpPr>
        <a:xfrm>
          <a:off x="0" y="0"/>
          <a:ext cx="0" cy="0"/>
          <a:chOff x="0" y="0"/>
          <a:chExt cx="0" cy="0"/>
        </a:xfrm>
      </p:grpSpPr>
      <p:pic>
        <p:nvPicPr>
          <p:cNvPr id="1655" name="Google Shape;1655;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6" name="Google Shape;1656;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57" name="Google Shape;1657;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8" name="Google Shape;1658;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59" name="Google Shape;1659;p308"/>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60"/>
        <p:cNvGrpSpPr/>
        <p:nvPr/>
      </p:nvGrpSpPr>
      <p:grpSpPr>
        <a:xfrm>
          <a:off x="0" y="0"/>
          <a:ext cx="0" cy="0"/>
          <a:chOff x="0" y="0"/>
          <a:chExt cx="0" cy="0"/>
        </a:xfrm>
      </p:grpSpPr>
      <p:sp>
        <p:nvSpPr>
          <p:cNvPr id="1661" name="Google Shape;1661;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62" name="Google Shape;1662;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3" name="Google Shape;1663;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4" name="Google Shape;1664;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5" name="Google Shape;1665;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6" name="Google Shape;1666;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67"/>
        <p:cNvGrpSpPr/>
        <p:nvPr/>
      </p:nvGrpSpPr>
      <p:grpSpPr>
        <a:xfrm>
          <a:off x="0" y="0"/>
          <a:ext cx="0" cy="0"/>
          <a:chOff x="0" y="0"/>
          <a:chExt cx="0" cy="0"/>
        </a:xfrm>
      </p:grpSpPr>
      <p:pic>
        <p:nvPicPr>
          <p:cNvPr id="1668" name="Google Shape;1668;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69" name="Google Shape;1669;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70" name="Google Shape;1670;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1671"/>
        <p:cNvGrpSpPr/>
        <p:nvPr/>
      </p:nvGrpSpPr>
      <p:grpSpPr>
        <a:xfrm>
          <a:off x="0" y="0"/>
          <a:ext cx="0" cy="0"/>
          <a:chOff x="0" y="0"/>
          <a:chExt cx="0" cy="0"/>
        </a:xfrm>
      </p:grpSpPr>
      <p:sp>
        <p:nvSpPr>
          <p:cNvPr id="1672" name="Google Shape;1672;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1673" name="Google Shape;1673;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74" name="Google Shape;1674;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1675" name="Google Shape;1675;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76" name="Google Shape;1676;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677" name="Google Shape;1677;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8" name="Google Shape;1678;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9" name="Google Shape;1679;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0" name="Google Shape;1680;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681" name="Google Shape;1681;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102" Type="http://schemas.openxmlformats.org/officeDocument/2006/relationships/slideLayout" Target="../slideLayouts/slideLayout102.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13" Type="http://schemas.openxmlformats.org/officeDocument/2006/relationships/slideLayout" Target="../slideLayouts/slideLayout113.xml"/><Relationship Id="rId118"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11" Type="http://schemas.openxmlformats.org/officeDocument/2006/relationships/slideLayout" Target="../slideLayouts/slideLayout11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xfrm>
            <a:off x="72428" y="2640951"/>
            <a:ext cx="4083113" cy="44055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Grocery Delivery Website </a:t>
            </a:r>
            <a:endParaRPr dirty="0"/>
          </a:p>
        </p:txBody>
      </p:sp>
      <p:sp>
        <p:nvSpPr>
          <p:cNvPr id="1833" name="Google Shape;1833;p209"/>
          <p:cNvSpPr txBox="1">
            <a:spLocks noGrp="1"/>
          </p:cNvSpPr>
          <p:nvPr>
            <p:ph type="body" idx="1"/>
          </p:nvPr>
        </p:nvSpPr>
        <p:spPr>
          <a:xfrm>
            <a:off x="261267" y="3361376"/>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Task - 1</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29" dirty="0">
                <a:solidFill>
                  <a:schemeClr val="lt2"/>
                </a:solidFill>
                <a:latin typeface="EB Garamond"/>
                <a:ea typeface="EB Garamond"/>
                <a:cs typeface="EB Garamond"/>
                <a:sym typeface="EB Garamond"/>
              </a:rPr>
              <a:t>Grocery Delivery Website</a:t>
            </a:r>
            <a:endParaRPr sz="1829" dirty="0">
              <a:solidFill>
                <a:schemeClr val="lt2"/>
              </a:solidFill>
              <a:latin typeface="EB Garamond"/>
              <a:ea typeface="EB Garamond"/>
              <a:cs typeface="EB Garamond"/>
              <a:sym typeface="EB Garamond"/>
            </a:endParaRPr>
          </a:p>
        </p:txBody>
      </p:sp>
      <p:sp>
        <p:nvSpPr>
          <p:cNvPr id="1840" name="Google Shape;1840;p210"/>
          <p:cNvSpPr txBox="1">
            <a:spLocks noGrp="1"/>
          </p:cNvSpPr>
          <p:nvPr>
            <p:ph type="body" idx="1"/>
          </p:nvPr>
        </p:nvSpPr>
        <p:spPr>
          <a:xfrm>
            <a:off x="144710" y="1223108"/>
            <a:ext cx="4548600" cy="3036300"/>
          </a:xfrm>
          <a:prstGeom prst="rect">
            <a:avLst/>
          </a:prstGeom>
          <a:noFill/>
          <a:ln>
            <a:noFill/>
          </a:ln>
        </p:spPr>
        <p:txBody>
          <a:bodyPr spcFirstLastPara="1" wrap="square" lIns="91425" tIns="45700" rIns="91425" bIns="45700" anchor="t" anchorCtr="0">
            <a:noAutofit/>
          </a:bodyPr>
          <a:lstStyle/>
          <a:p>
            <a:pPr marL="285750" lvl="0" indent="-285750" algn="l" rtl="0">
              <a:lnSpc>
                <a:spcPct val="100000"/>
              </a:lnSpc>
              <a:spcBef>
                <a:spcPts val="0"/>
              </a:spcBef>
              <a:spcAft>
                <a:spcPts val="0"/>
              </a:spcAft>
              <a:buClr>
                <a:schemeClr val="lt1"/>
              </a:buClr>
              <a:buSzPts val="1400"/>
              <a:buFont typeface="EB Garamond Medium"/>
              <a:buChar char="▪"/>
            </a:pPr>
            <a:r>
              <a:rPr lang="en-US" dirty="0">
                <a:solidFill>
                  <a:srgbClr val="D1D5DB"/>
                </a:solidFill>
                <a:latin typeface="söhne"/>
              </a:rPr>
              <a:t>O</a:t>
            </a:r>
            <a:r>
              <a:rPr lang="en-US" b="0" i="0" dirty="0">
                <a:solidFill>
                  <a:srgbClr val="D1D5DB"/>
                </a:solidFill>
                <a:effectLst/>
                <a:latin typeface="söhne"/>
              </a:rPr>
              <a:t>ne-stop solution for hassle-free grocery shopping. Say goodbye to long lines and crowded aisles – with our convenient online platform, you can browse, select, and have your groceries delivered right to your doorstep.</a:t>
            </a:r>
            <a:endParaRPr dirty="0">
              <a:latin typeface="EB Garamond Medium"/>
              <a:ea typeface="EB Garamond Medium"/>
              <a:cs typeface="EB Garamond Medium"/>
              <a:sym typeface="EB Garamond Medium"/>
            </a:endParaRPr>
          </a:p>
        </p:txBody>
      </p:sp>
      <p:pic>
        <p:nvPicPr>
          <p:cNvPr id="1841" name="Google Shape;1841;p210"/>
          <p:cNvPicPr preferRelativeResize="0"/>
          <p:nvPr/>
        </p:nvPicPr>
        <p:blipFill rotWithShape="1">
          <a:blip r:embed="rId3">
            <a:alphaModFix/>
          </a:blip>
          <a:srcRect/>
          <a:stretch/>
        </p:blipFill>
        <p:spPr>
          <a:xfrm>
            <a:off x="4267275" y="242113"/>
            <a:ext cx="9144000" cy="5143500"/>
          </a:xfrm>
          <a:prstGeom prst="rect">
            <a:avLst/>
          </a:prstGeom>
          <a:noFill/>
          <a:ln>
            <a:noFill/>
          </a:ln>
        </p:spPr>
      </p:pic>
      <p:graphicFrame>
        <p:nvGraphicFramePr>
          <p:cNvPr id="1842" name="Google Shape;1842;p210"/>
          <p:cNvGraphicFramePr/>
          <p:nvPr>
            <p:extLst>
              <p:ext uri="{D42A27DB-BD31-4B8C-83A1-F6EECF244321}">
                <p14:modId xmlns:p14="http://schemas.microsoft.com/office/powerpoint/2010/main" xmlns="" val="2239142749"/>
              </p:ext>
            </p:extLst>
          </p:nvPr>
        </p:nvGraphicFramePr>
        <p:xfrm>
          <a:off x="65313" y="2448142"/>
          <a:ext cx="4627997" cy="1981050"/>
        </p:xfrm>
        <a:graphic>
          <a:graphicData uri="http://schemas.openxmlformats.org/drawingml/2006/table">
            <a:tbl>
              <a:tblPr>
                <a:noFill/>
                <a:tableStyleId>{5A4BF2BA-0B32-4039-8D23-6E65AF0657F0}</a:tableStyleId>
              </a:tblPr>
              <a:tblGrid>
                <a:gridCol w="1576875">
                  <a:extLst>
                    <a:ext uri="{9D8B030D-6E8A-4147-A177-3AD203B41FA5}">
                      <a16:colId xmlns:a16="http://schemas.microsoft.com/office/drawing/2014/main" xmlns="" val="20000"/>
                    </a:ext>
                  </a:extLst>
                </a:gridCol>
                <a:gridCol w="2170489">
                  <a:extLst>
                    <a:ext uri="{9D8B030D-6E8A-4147-A177-3AD203B41FA5}">
                      <a16:colId xmlns:a16="http://schemas.microsoft.com/office/drawing/2014/main" xmlns="" val="20001"/>
                    </a:ext>
                  </a:extLst>
                </a:gridCol>
                <a:gridCol w="880633">
                  <a:extLst>
                    <a:ext uri="{9D8B030D-6E8A-4147-A177-3AD203B41FA5}">
                      <a16:colId xmlns:a16="http://schemas.microsoft.com/office/drawing/2014/main" xmlns="" val="20002"/>
                    </a:ext>
                  </a:extLst>
                </a:gridCol>
              </a:tblGrid>
              <a:tr h="396200">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LMS Username</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Name </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Batch </a:t>
                      </a:r>
                      <a:endParaRPr sz="1400" b="1" u="none" strike="noStrike" cap="none" dirty="0">
                        <a:solidFill>
                          <a:schemeClr val="lt2"/>
                        </a:solidFill>
                      </a:endParaRPr>
                    </a:p>
                  </a:txBody>
                  <a:tcPr marL="91425" marR="91425" marT="91425" marB="91425"/>
                </a:tc>
                <a:extLst>
                  <a:ext uri="{0D108BD9-81ED-4DB2-BD59-A6C34878D82A}">
                    <a16:rowId xmlns:a16="http://schemas.microsoft.com/office/drawing/2014/main" xmlns="" val="10000"/>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au721220104003</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Balamurugan A</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Cd1_13</a:t>
                      </a:r>
                      <a:endParaRPr sz="1400" u="none" strike="noStrike" cap="none" dirty="0"/>
                    </a:p>
                  </a:txBody>
                  <a:tcPr marL="91425" marR="91425" marT="91425" marB="91425"/>
                </a:tc>
                <a:extLst>
                  <a:ext uri="{0D108BD9-81ED-4DB2-BD59-A6C34878D82A}">
                    <a16:rowId xmlns:a16="http://schemas.microsoft.com/office/drawing/2014/main" xmlns="" val="10001"/>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au721220104004</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BharathiMohan K</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Cd1_13</a:t>
                      </a:r>
                      <a:endParaRPr sz="1400" u="none" strike="noStrike" cap="none" dirty="0"/>
                    </a:p>
                  </a:txBody>
                  <a:tcPr marL="91425" marR="91425" marT="91425" marB="91425"/>
                </a:tc>
                <a:extLst>
                  <a:ext uri="{0D108BD9-81ED-4DB2-BD59-A6C34878D82A}">
                    <a16:rowId xmlns:a16="http://schemas.microsoft.com/office/drawing/2014/main" xmlns="" val="10002"/>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au721220104008</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Dhinesh S</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Cd1_13</a:t>
                      </a:r>
                      <a:endParaRPr sz="1400" u="none" strike="noStrike" cap="none" dirty="0"/>
                    </a:p>
                  </a:txBody>
                  <a:tcPr marL="91425" marR="91425" marT="91425" marB="91425"/>
                </a:tc>
                <a:extLst>
                  <a:ext uri="{0D108BD9-81ED-4DB2-BD59-A6C34878D82A}">
                    <a16:rowId xmlns:a16="http://schemas.microsoft.com/office/drawing/2014/main" xmlns="" val="10003"/>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au721220104039</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Rithik Kumar Ragavan M</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Cd1_13</a:t>
                      </a:r>
                      <a:endParaRPr sz="1400" u="none" strike="noStrike" cap="none" dirty="0"/>
                    </a:p>
                  </a:txBody>
                  <a:tcPr marL="91425" marR="91425" marT="91425" marB="91425"/>
                </a:tc>
                <a:extLst>
                  <a:ext uri="{0D108BD9-81ED-4DB2-BD59-A6C34878D82A}">
                    <a16:rowId xmlns:a16="http://schemas.microsoft.com/office/drawing/2014/main" xmlns=""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p211"/>
          <p:cNvSpPr txBox="1">
            <a:spLocks noGrp="1"/>
          </p:cNvSpPr>
          <p:nvPr>
            <p:ph type="body" idx="1"/>
          </p:nvPr>
        </p:nvSpPr>
        <p:spPr>
          <a:xfrm>
            <a:off x="481875" y="590133"/>
            <a:ext cx="6891900" cy="1367100"/>
          </a:xfrm>
          <a:prstGeom prst="rect">
            <a:avLst/>
          </a:prstGeom>
          <a:noFill/>
          <a:ln>
            <a:noFill/>
          </a:ln>
        </p:spPr>
        <p:txBody>
          <a:bodyPr spcFirstLastPara="1" wrap="square" lIns="91425" tIns="45700" rIns="91425" bIns="45700" anchor="t" anchorCtr="0">
            <a:noAutofit/>
          </a:bodyPr>
          <a:lstStyle/>
          <a:p>
            <a:pPr marL="0" marR="0" lvl="0" indent="0" algn="l" rtl="0">
              <a:lnSpc>
                <a:spcPct val="107916"/>
              </a:lnSpc>
              <a:spcBef>
                <a:spcPts val="0"/>
              </a:spcBef>
              <a:spcAft>
                <a:spcPts val="0"/>
              </a:spcAft>
              <a:buClr>
                <a:srgbClr val="000000"/>
              </a:buClr>
              <a:buSzPts val="1600"/>
              <a:buFont typeface="Arial"/>
              <a:buNone/>
            </a:pPr>
            <a:r>
              <a:rPr lang="en-US" sz="1600" b="1" i="0" u="none" strike="noStrike" cap="none" dirty="0">
                <a:solidFill>
                  <a:srgbClr val="0B5394"/>
                </a:solidFill>
                <a:latin typeface="EB Garamond Medium"/>
                <a:ea typeface="EB Garamond Medium"/>
                <a:cs typeface="EB Garamond Medium"/>
                <a:sym typeface="EB Garamond Medium"/>
              </a:rPr>
              <a:t>Creation of SRS &amp; </a:t>
            </a:r>
            <a:r>
              <a:rPr lang="en-US" sz="1600" b="1" i="0" u="none" strike="noStrike" cap="none" dirty="0" err="1">
                <a:solidFill>
                  <a:srgbClr val="0B5394"/>
                </a:solidFill>
                <a:latin typeface="EB Garamond Medium"/>
                <a:ea typeface="EB Garamond Medium"/>
                <a:cs typeface="EB Garamond Medium"/>
                <a:sym typeface="EB Garamond Medium"/>
              </a:rPr>
              <a:t>Github</a:t>
            </a:r>
            <a:endParaRPr sz="1600" b="1" i="0" u="none" strike="noStrike" cap="none">
              <a:solidFill>
                <a:srgbClr val="0B5394"/>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Create SRS : “Your Project”</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Creation &amp; Set-up of Github account</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Creation &amp; Hands-on to various commands of Git Bash</a:t>
            </a:r>
            <a:endParaRPr sz="1400" b="0" i="0" u="none" strike="noStrike" cap="none">
              <a:solidFill>
                <a:srgbClr val="000000"/>
              </a:solidFill>
              <a:latin typeface="Public Sans"/>
              <a:ea typeface="Public Sans"/>
              <a:cs typeface="Public Sans"/>
              <a:sym typeface="Public Sans"/>
            </a:endParaRPr>
          </a:p>
        </p:txBody>
      </p:sp>
      <p:sp>
        <p:nvSpPr>
          <p:cNvPr id="1848" name="Google Shape;1848;p211"/>
          <p:cNvSpPr txBox="1">
            <a:spLocks noGrp="1"/>
          </p:cNvSpPr>
          <p:nvPr>
            <p:ph type="body" idx="2"/>
          </p:nvPr>
        </p:nvSpPr>
        <p:spPr>
          <a:xfrm>
            <a:off x="489450" y="3352029"/>
            <a:ext cx="7048500" cy="11448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Get to know about different lifecycle models.</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Understanding importance and how to create an SRS</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Knowing various commands of Github</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Understanding agile and scrum management techniques for efficient product development</a:t>
            </a:r>
            <a:endParaRPr sz="1600" b="0" i="0" u="none" strike="noStrike" cap="none">
              <a:solidFill>
                <a:srgbClr val="000000"/>
              </a:solidFill>
              <a:latin typeface="EB Garamond Medium"/>
              <a:ea typeface="EB Garamond Medium"/>
              <a:cs typeface="EB Garamond Medium"/>
              <a:sym typeface="EB Garamond Medium"/>
            </a:endParaRPr>
          </a:p>
        </p:txBody>
      </p:sp>
      <p:sp>
        <p:nvSpPr>
          <p:cNvPr id="1849" name="Google Shape;1849;p211"/>
          <p:cNvSpPr txBox="1"/>
          <p:nvPr/>
        </p:nvSpPr>
        <p:spPr>
          <a:xfrm>
            <a:off x="489475" y="2109255"/>
            <a:ext cx="4593600" cy="3186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100% Completion of the above tasks</a:t>
            </a:r>
            <a:endParaRPr sz="1400" b="0" i="0" u="none" strike="noStrike" cap="none">
              <a:solidFill>
                <a:srgbClr val="000000"/>
              </a:solidFill>
              <a:latin typeface="EB Garamond Medium"/>
              <a:ea typeface="EB Garamond Medium"/>
              <a:cs typeface="EB Garamond Medium"/>
              <a:sym typeface="EB Garamond Medium"/>
            </a:endParaRPr>
          </a:p>
        </p:txBody>
      </p:sp>
      <p:sp>
        <p:nvSpPr>
          <p:cNvPr id="1850" name="Google Shape;1850;p211"/>
          <p:cNvSpPr txBox="1"/>
          <p:nvPr/>
        </p:nvSpPr>
        <p:spPr>
          <a:xfrm>
            <a:off x="445780" y="2977068"/>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Learning Outcome</a:t>
            </a:r>
            <a:endParaRPr sz="1400" b="0" i="0" u="none" strike="noStrike" cap="none">
              <a:solidFill>
                <a:srgbClr val="000000"/>
              </a:solidFill>
              <a:latin typeface="Arial"/>
              <a:ea typeface="Arial"/>
              <a:cs typeface="Arial"/>
              <a:sym typeface="Arial"/>
            </a:endParaRPr>
          </a:p>
        </p:txBody>
      </p:sp>
      <p:sp>
        <p:nvSpPr>
          <p:cNvPr id="1851" name="Google Shape;1851;p211"/>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2"/>
                </a:solidFill>
                <a:latin typeface="EB Garamond"/>
                <a:ea typeface="EB Garamond"/>
                <a:cs typeface="EB Garamond"/>
                <a:sym typeface="EB Garamond"/>
              </a:rPr>
              <a:t>Task - 1</a:t>
            </a:r>
            <a:endParaRPr sz="1800" b="1" i="0" u="none" strike="noStrike" cap="none">
              <a:solidFill>
                <a:srgbClr val="000000"/>
              </a:solidFill>
              <a:latin typeface="EB Garamond"/>
              <a:ea typeface="EB Garamond"/>
              <a:cs typeface="EB Garamond"/>
              <a:sym typeface="EB Garamond"/>
            </a:endParaRPr>
          </a:p>
        </p:txBody>
      </p:sp>
      <p:sp>
        <p:nvSpPr>
          <p:cNvPr id="1852" name="Google Shape;1852;p211"/>
          <p:cNvSpPr txBox="1"/>
          <p:nvPr/>
        </p:nvSpPr>
        <p:spPr>
          <a:xfrm>
            <a:off x="489463" y="1821095"/>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B5394"/>
                </a:solidFill>
                <a:latin typeface="EB Garamond"/>
                <a:ea typeface="EB Garamond"/>
                <a:cs typeface="EB Garamond"/>
                <a:sym typeface="EB Garamond"/>
              </a:rPr>
              <a:t>Evaluation Metric:</a:t>
            </a:r>
            <a:endParaRPr sz="1600" b="1" i="0" u="none" strike="noStrike" cap="none">
              <a:solidFill>
                <a:srgbClr val="0B5394"/>
              </a:solidFill>
              <a:latin typeface="EB Garamond"/>
              <a:ea typeface="EB Garamond"/>
              <a:cs typeface="EB Garamond"/>
              <a:sym typeface="EB Garamond"/>
            </a:endParaRPr>
          </a:p>
        </p:txBody>
      </p:sp>
      <p:pic>
        <p:nvPicPr>
          <p:cNvPr id="1853" name="Google Shape;1853;p211"/>
          <p:cNvPicPr preferRelativeResize="0"/>
          <p:nvPr/>
        </p:nvPicPr>
        <p:blipFill rotWithShape="1">
          <a:blip r:embed="rId3">
            <a:alphaModFix/>
          </a:blip>
          <a:srcRect l="-65210" t="3320" r="65210" b="-3320"/>
          <a:stretch/>
        </p:blipFill>
        <p:spPr>
          <a:xfrm>
            <a:off x="0" y="0"/>
            <a:ext cx="9144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dk2"/>
                </a:solidFill>
                <a:latin typeface="EB Garamond"/>
                <a:ea typeface="EB Garamond"/>
                <a:cs typeface="EB Garamond"/>
                <a:sym typeface="EB Garamond"/>
              </a:rPr>
              <a:t>Step-Wise Description</a:t>
            </a:r>
            <a:endParaRPr lang="en-US" sz="1800" b="1" i="0" u="none" strike="noStrike" cap="none" dirty="0">
              <a:solidFill>
                <a:srgbClr val="000000"/>
              </a:solidFill>
              <a:latin typeface="EB Garamond"/>
              <a:ea typeface="EB Garamond"/>
              <a:cs typeface="EB Garamond"/>
              <a:sym typeface="EB Garamond"/>
            </a:endParaRPr>
          </a:p>
        </p:txBody>
      </p:sp>
      <p:sp>
        <p:nvSpPr>
          <p:cNvPr id="1860" name="Google Shape;1860;g2139e008f02_0_0"/>
          <p:cNvSpPr txBox="1"/>
          <p:nvPr/>
        </p:nvSpPr>
        <p:spPr>
          <a:xfrm>
            <a:off x="558497" y="292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lt2"/>
                </a:solidFill>
                <a:latin typeface="EB Garamond"/>
                <a:ea typeface="EB Garamond"/>
                <a:cs typeface="EB Garamond"/>
                <a:sym typeface="EB Garamond"/>
              </a:rPr>
              <a:t>Summary of your task</a:t>
            </a:r>
            <a:endParaRPr sz="1800" b="1" i="0" u="none" strike="noStrike" cap="none" dirty="0">
              <a:solidFill>
                <a:schemeClr val="lt2"/>
              </a:solidFill>
              <a:latin typeface="EB Garamond"/>
              <a:ea typeface="EB Garamond"/>
              <a:cs typeface="EB Garamond"/>
              <a:sym typeface="EB Garamond"/>
            </a:endParaRPr>
          </a:p>
        </p:txBody>
      </p:sp>
      <p:sp>
        <p:nvSpPr>
          <p:cNvPr id="8" name="TextBox 7">
            <a:extLst>
              <a:ext uri="{FF2B5EF4-FFF2-40B4-BE49-F238E27FC236}">
                <a16:creationId xmlns:a16="http://schemas.microsoft.com/office/drawing/2014/main" xmlns="" id="{2FE79461-EFCF-4D6B-ABEC-83C97649C03E}"/>
              </a:ext>
            </a:extLst>
          </p:cNvPr>
          <p:cNvSpPr txBox="1"/>
          <p:nvPr/>
        </p:nvSpPr>
        <p:spPr>
          <a:xfrm>
            <a:off x="1903937" y="396421"/>
            <a:ext cx="4572000" cy="2977738"/>
          </a:xfrm>
          <a:prstGeom prst="rect">
            <a:avLst/>
          </a:prstGeom>
          <a:noFill/>
        </p:spPr>
        <p:txBody>
          <a:bodyPr wrap="square">
            <a:spAutoFit/>
          </a:bodyPr>
          <a:lstStyle/>
          <a:p>
            <a:endParaRPr lang="en-US" sz="1200" dirty="0"/>
          </a:p>
          <a:p>
            <a:r>
              <a:rPr lang="en-US" sz="1100" dirty="0"/>
              <a:t>1.Registration and Login</a:t>
            </a:r>
          </a:p>
          <a:p>
            <a:r>
              <a:rPr lang="en-US" sz="1100" dirty="0"/>
              <a:t>2. Browsing Products</a:t>
            </a:r>
          </a:p>
          <a:p>
            <a:r>
              <a:rPr lang="en-US" sz="1100" dirty="0"/>
              <a:t>3. Adding Items to Cart</a:t>
            </a:r>
          </a:p>
          <a:p>
            <a:r>
              <a:rPr lang="en-US" sz="1100" dirty="0"/>
              <a:t>4. Viewing Cart and Editing</a:t>
            </a:r>
          </a:p>
          <a:p>
            <a:r>
              <a:rPr lang="en-US" sz="1100" dirty="0"/>
              <a:t>5. Checkout Process.</a:t>
            </a:r>
          </a:p>
          <a:p>
            <a:r>
              <a:rPr lang="en-US" sz="1100" dirty="0"/>
              <a:t>6. Payment and Confirmation</a:t>
            </a:r>
          </a:p>
          <a:p>
            <a:r>
              <a:rPr lang="en-US" sz="1100" dirty="0"/>
              <a:t>7. Order Processing</a:t>
            </a:r>
          </a:p>
          <a:p>
            <a:r>
              <a:rPr lang="en-US" sz="1100" dirty="0"/>
              <a:t>8. Delivery Preparation</a:t>
            </a:r>
          </a:p>
          <a:p>
            <a:r>
              <a:rPr lang="en-US" sz="1100" dirty="0"/>
              <a:t>9. Delivery Tracking10. Delivery to User's Doorstep</a:t>
            </a:r>
          </a:p>
          <a:p>
            <a:r>
              <a:rPr lang="en-US" sz="1100" dirty="0"/>
              <a:t>11. Payment Confirmation</a:t>
            </a:r>
          </a:p>
          <a:p>
            <a:r>
              <a:rPr lang="en-US" sz="1100" dirty="0"/>
              <a:t>12. Feedback and Reviews</a:t>
            </a:r>
          </a:p>
          <a:p>
            <a:r>
              <a:rPr lang="en-US" sz="1100" dirty="0"/>
              <a:t>13. Account Management</a:t>
            </a:r>
          </a:p>
          <a:p>
            <a:r>
              <a:rPr lang="en-US" sz="1100" dirty="0"/>
              <a:t>14. Customer Support</a:t>
            </a:r>
          </a:p>
          <a:p>
            <a:r>
              <a:rPr lang="en-US" sz="1100" dirty="0"/>
              <a:t>15. Promotions and Special Offers</a:t>
            </a:r>
          </a:p>
          <a:p>
            <a:endParaRPr lang="en-US" sz="1100" dirty="0"/>
          </a:p>
          <a:p>
            <a:r>
              <a:rPr lang="en-US" sz="1050" dirty="0"/>
              <a:t>    </a:t>
            </a:r>
          </a:p>
        </p:txBody>
      </p:sp>
      <p:sp>
        <p:nvSpPr>
          <p:cNvPr id="12" name="TextBox 11">
            <a:extLst>
              <a:ext uri="{FF2B5EF4-FFF2-40B4-BE49-F238E27FC236}">
                <a16:creationId xmlns:a16="http://schemas.microsoft.com/office/drawing/2014/main" xmlns="" id="{CD4E1F0E-51F1-4533-AAC8-9851657126B2}"/>
              </a:ext>
            </a:extLst>
          </p:cNvPr>
          <p:cNvSpPr txBox="1"/>
          <p:nvPr/>
        </p:nvSpPr>
        <p:spPr>
          <a:xfrm>
            <a:off x="677009" y="3245721"/>
            <a:ext cx="8317522" cy="1107996"/>
          </a:xfrm>
          <a:prstGeom prst="rect">
            <a:avLst/>
          </a:prstGeom>
          <a:noFill/>
        </p:spPr>
        <p:txBody>
          <a:bodyPr wrap="square">
            <a:spAutoFit/>
          </a:bodyPr>
          <a:lstStyle/>
          <a:p>
            <a:r>
              <a:rPr lang="en-US" sz="1100" dirty="0"/>
              <a:t>Create and Manage a user-friendly grocery delivery website. This involves setting up a platform where users can register and log in, browse a variety of grocery products, add items to their cart, proceed to checkout, make secure payments, and schedule deliveries. Our website will also facilitate order processing, real-time delivery tracking, and provide options for users to leave feedback or reviews. Additionally, you'll manage user accounts, offer promotions and special discounts, and provide customer support for any inquiries or issues that may arise during the shopping experience. The goal is to create a seamless and convenient online grocery shopping platform for your customers.</a:t>
            </a:r>
            <a:endParaRPr lang="en-IN" sz="11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4"/>
        <p:cNvGrpSpPr/>
        <p:nvPr/>
      </p:nvGrpSpPr>
      <p:grpSpPr>
        <a:xfrm>
          <a:off x="0" y="0"/>
          <a:ext cx="0" cy="0"/>
          <a:chOff x="0" y="0"/>
          <a:chExt cx="0" cy="0"/>
        </a:xfrm>
      </p:grpSpPr>
      <p:sp>
        <p:nvSpPr>
          <p:cNvPr id="1865" name="Google Shape;1865;g2139e008f02_0_11"/>
          <p:cNvSpPr txBox="1">
            <a:spLocks noGrp="1"/>
          </p:cNvSpPr>
          <p:nvPr>
            <p:ph type="body" idx="1"/>
          </p:nvPr>
        </p:nvSpPr>
        <p:spPr>
          <a:xfrm>
            <a:off x="3719246" y="2264415"/>
            <a:ext cx="1714800" cy="3201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sz="1800">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1866" name="Google Shape;1866;g2139e008f02_0_11"/>
          <p:cNvSpPr txBox="1">
            <a:spLocks noGrp="1"/>
          </p:cNvSpPr>
          <p:nvPr>
            <p:ph type="body" idx="2"/>
          </p:nvPr>
        </p:nvSpPr>
        <p:spPr>
          <a:xfrm>
            <a:off x="817135" y="961109"/>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dirty="0">
                <a:latin typeface="EB Garamond"/>
                <a:ea typeface="EB Garamond"/>
                <a:cs typeface="EB Garamond"/>
                <a:sym typeface="EB Garamond"/>
              </a:rPr>
              <a:t>Gather requirements for the project</a:t>
            </a:r>
            <a:endParaRPr sz="1000" b="0" dirty="0">
              <a:latin typeface="EB Garamond"/>
              <a:ea typeface="EB Garamond"/>
              <a:cs typeface="EB Garamond"/>
              <a:sym typeface="EB Garamond"/>
            </a:endParaRPr>
          </a:p>
        </p:txBody>
      </p:sp>
      <p:sp>
        <p:nvSpPr>
          <p:cNvPr id="1867" name="Google Shape;1867;g2139e008f02_0_11"/>
          <p:cNvSpPr txBox="1">
            <a:spLocks noGrp="1"/>
          </p:cNvSpPr>
          <p:nvPr>
            <p:ph type="body" idx="3"/>
          </p:nvPr>
        </p:nvSpPr>
        <p:spPr>
          <a:xfrm>
            <a:off x="633920" y="2188616"/>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dirty="0">
                <a:latin typeface="EB Garamond"/>
                <a:ea typeface="EB Garamond"/>
                <a:cs typeface="EB Garamond"/>
                <a:sym typeface="EB Garamond"/>
              </a:rPr>
              <a:t>Prepare database design schemas</a:t>
            </a:r>
            <a:endParaRPr sz="1000" b="0" dirty="0">
              <a:latin typeface="EB Garamond"/>
              <a:ea typeface="EB Garamond"/>
              <a:cs typeface="EB Garamond"/>
              <a:sym typeface="EB Garamond"/>
            </a:endParaRPr>
          </a:p>
        </p:txBody>
      </p:sp>
      <p:sp>
        <p:nvSpPr>
          <p:cNvPr id="1868" name="Google Shape;1868;g2139e008f02_0_11"/>
          <p:cNvSpPr txBox="1">
            <a:spLocks noGrp="1"/>
          </p:cNvSpPr>
          <p:nvPr>
            <p:ph type="body" idx="4"/>
          </p:nvPr>
        </p:nvSpPr>
        <p:spPr>
          <a:xfrm>
            <a:off x="803908" y="3448851"/>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Get your initial project Structure ready</a:t>
            </a:r>
            <a:endParaRPr sz="1000" b="0">
              <a:latin typeface="EB Garamond"/>
              <a:ea typeface="EB Garamond"/>
              <a:cs typeface="EB Garamond"/>
              <a:sym typeface="EB Garamond"/>
            </a:endParaRPr>
          </a:p>
        </p:txBody>
      </p:sp>
      <p:sp>
        <p:nvSpPr>
          <p:cNvPr id="1869" name="Google Shape;1869;g2139e008f02_0_11"/>
          <p:cNvSpPr txBox="1">
            <a:spLocks noGrp="1"/>
          </p:cNvSpPr>
          <p:nvPr>
            <p:ph type="body" idx="5"/>
          </p:nvPr>
        </p:nvSpPr>
        <p:spPr>
          <a:xfrm>
            <a:off x="1798245" y="4258551"/>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Initiate a git repository</a:t>
            </a:r>
            <a:endParaRPr sz="1000" b="0">
              <a:latin typeface="EB Garamond"/>
              <a:ea typeface="EB Garamond"/>
              <a:cs typeface="EB Garamond"/>
              <a:sym typeface="EB Garamond"/>
            </a:endParaRPr>
          </a:p>
        </p:txBody>
      </p:sp>
      <p:sp>
        <p:nvSpPr>
          <p:cNvPr id="1870" name="Google Shape;1870;g2139e008f02_0_11"/>
          <p:cNvSpPr txBox="1">
            <a:spLocks noGrp="1"/>
          </p:cNvSpPr>
          <p:nvPr>
            <p:ph type="body" idx="6"/>
          </p:nvPr>
        </p:nvSpPr>
        <p:spPr>
          <a:xfrm>
            <a:off x="6615516" y="961109"/>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add Readme.md file with description of the project</a:t>
            </a:r>
            <a:endParaRPr sz="1000" b="0">
              <a:latin typeface="EB Garamond"/>
              <a:ea typeface="EB Garamond"/>
              <a:cs typeface="EB Garamond"/>
              <a:sym typeface="EB Garamond"/>
            </a:endParaRPr>
          </a:p>
        </p:txBody>
      </p:sp>
      <p:sp>
        <p:nvSpPr>
          <p:cNvPr id="1871" name="Google Shape;1871;g2139e008f02_0_11"/>
          <p:cNvSpPr txBox="1">
            <a:spLocks noGrp="1"/>
          </p:cNvSpPr>
          <p:nvPr>
            <p:ph type="body" idx="7"/>
          </p:nvPr>
        </p:nvSpPr>
        <p:spPr>
          <a:xfrm>
            <a:off x="6787154" y="2188616"/>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Commit all changes with "first commit"</a:t>
            </a:r>
            <a:endParaRPr sz="1000" b="0">
              <a:latin typeface="EB Garamond"/>
              <a:ea typeface="EB Garamond"/>
              <a:cs typeface="EB Garamond"/>
              <a:sym typeface="EB Garamond"/>
            </a:endParaRPr>
          </a:p>
        </p:txBody>
      </p:sp>
      <p:sp>
        <p:nvSpPr>
          <p:cNvPr id="1872" name="Google Shape;1872;g2139e008f02_0_11"/>
          <p:cNvSpPr txBox="1">
            <a:spLocks noGrp="1"/>
          </p:cNvSpPr>
          <p:nvPr>
            <p:ph type="body" idx="8"/>
          </p:nvPr>
        </p:nvSpPr>
        <p:spPr>
          <a:xfrm>
            <a:off x="6602289" y="34488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create a repository on github related to project</a:t>
            </a:r>
            <a:endParaRPr sz="1000" b="0">
              <a:latin typeface="EB Garamond"/>
              <a:ea typeface="EB Garamond"/>
              <a:cs typeface="EB Garamond"/>
              <a:sym typeface="EB Garamond"/>
            </a:endParaRPr>
          </a:p>
        </p:txBody>
      </p:sp>
      <p:sp>
        <p:nvSpPr>
          <p:cNvPr id="1873" name="Google Shape;1873;g2139e008f02_0_11"/>
          <p:cNvSpPr txBox="1">
            <a:spLocks noGrp="1"/>
          </p:cNvSpPr>
          <p:nvPr>
            <p:ph type="body" idx="9"/>
          </p:nvPr>
        </p:nvSpPr>
        <p:spPr>
          <a:xfrm>
            <a:off x="5584940" y="42585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Push your changes to github</a:t>
            </a:r>
            <a:endParaRPr sz="1000" b="0">
              <a:latin typeface="EB Garamond"/>
              <a:ea typeface="EB Garamond"/>
              <a:cs typeface="EB Garamond"/>
              <a:sym typeface="EB Garamond"/>
            </a:endParaRPr>
          </a:p>
        </p:txBody>
      </p:sp>
      <p:sp>
        <p:nvSpPr>
          <p:cNvPr id="1874" name="Google Shape;1874;g2139e008f02_0_11"/>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chemeClr val="lt2"/>
                </a:solidFill>
                <a:latin typeface="EB Garamond"/>
                <a:ea typeface="EB Garamond"/>
                <a:cs typeface="EB Garamond"/>
                <a:sym typeface="EB Garamond"/>
              </a:rPr>
              <a:t>Assessment Parameter</a:t>
            </a:r>
            <a:endParaRPr sz="2400" b="1" i="0" u="none" strike="noStrike" cap="none">
              <a:solidFill>
                <a:schemeClr val="lt2"/>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dirty="0"/>
              <a:t>Submission </a:t>
            </a:r>
            <a:r>
              <a:rPr lang="en-US" dirty="0" err="1"/>
              <a:t>Github</a:t>
            </a:r>
            <a:endParaRPr dirty="0"/>
          </a:p>
        </p:txBody>
      </p:sp>
      <p:sp>
        <p:nvSpPr>
          <p:cNvPr id="1880" name="Google Shape;1880;p212"/>
          <p:cNvSpPr txBox="1">
            <a:spLocks noGrp="1"/>
          </p:cNvSpPr>
          <p:nvPr>
            <p:ph type="body" idx="2"/>
          </p:nvPr>
        </p:nvSpPr>
        <p:spPr>
          <a:xfrm>
            <a:off x="3886199" y="2122358"/>
            <a:ext cx="3213565" cy="523180"/>
          </a:xfrm>
          <a:prstGeom prst="rect">
            <a:avLst/>
          </a:prstGeom>
          <a:noFill/>
          <a:ln>
            <a:noFill/>
          </a:ln>
        </p:spPr>
        <p:txBody>
          <a:bodyPr spcFirstLastPara="1" wrap="square" lIns="91425" tIns="45700" rIns="91425" bIns="45700" anchor="ctr" anchorCtr="0">
            <a:spAutoFit/>
          </a:bodyPr>
          <a:lstStyle/>
          <a:p>
            <a:pPr marL="0" lvl="0" indent="0"/>
            <a:r>
              <a:rPr lang="en-IN" b="0" i="0" dirty="0" smtClean="0">
                <a:solidFill>
                  <a:srgbClr val="BD8738"/>
                </a:solidFill>
                <a:latin typeface="EB Garamond SemiBold"/>
                <a:ea typeface="EB Garamond SemiBold"/>
                <a:cs typeface="EB Garamond SemiBold"/>
                <a:sym typeface="EB Garamond SemiBold"/>
              </a:rPr>
              <a:t>https://github.com/Ragavrk/NM_CD1_13_Task2-Front-end-</a:t>
            </a:r>
            <a:endParaRPr lang="en-IN" b="0" i="0" dirty="0" smtClean="0">
              <a:solidFill>
                <a:srgbClr val="BD8738"/>
              </a:solidFill>
              <a:latin typeface="EB Garamond SemiBold"/>
              <a:ea typeface="EB Garamond SemiBold"/>
              <a:cs typeface="EB Garamond SemiBold"/>
              <a:sym typeface="EB Garamon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pic>
        <p:nvPicPr>
          <p:cNvPr id="1885" name="Google Shape;1885;p213"/>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392</Words>
  <Application>Microsoft Office PowerPoint</Application>
  <PresentationFormat>On-screen Show (16:9)</PresentationFormat>
  <Paragraphs>63</Paragraphs>
  <Slides>7</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Arial</vt:lpstr>
      <vt:lpstr>Public Sans</vt:lpstr>
      <vt:lpstr>EB Garamond</vt:lpstr>
      <vt:lpstr>söhne</vt:lpstr>
      <vt:lpstr>EB Garamond Medium</vt:lpstr>
      <vt:lpstr>EB Garamond SemiBold</vt:lpstr>
      <vt:lpstr>Calibri</vt:lpstr>
      <vt:lpstr>Noto Sans Symbols</vt:lpstr>
      <vt:lpstr>Simple Light</vt:lpstr>
      <vt:lpstr>Slide 1</vt:lpstr>
      <vt:lpstr>Grocery Delivery Website</vt:lpstr>
      <vt:lpstr>Slide 3</vt:lpstr>
      <vt:lpstr>Slide 4</vt:lpstr>
      <vt:lpstr>Slide 5</vt:lpstr>
      <vt:lpstr>Slide 6</vt:lpstr>
      <vt:lpstr>Slide 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kan nan</cp:lastModifiedBy>
  <cp:revision>7</cp:revision>
  <dcterms:created xsi:type="dcterms:W3CDTF">2020-08-13T11:21:46Z</dcterms:created>
  <dcterms:modified xsi:type="dcterms:W3CDTF">2023-11-01T15:50:55Z</dcterms:modified>
</cp:coreProperties>
</file>